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71" r:id="rId2"/>
    <p:sldMasterId id="2147483884" r:id="rId3"/>
    <p:sldMasterId id="2147483897" r:id="rId4"/>
    <p:sldMasterId id="2147483912" r:id="rId5"/>
    <p:sldMasterId id="2147483924" r:id="rId6"/>
    <p:sldMasterId id="2147483963" r:id="rId7"/>
    <p:sldMasterId id="2147483976" r:id="rId8"/>
    <p:sldMasterId id="2147483989" r:id="rId9"/>
    <p:sldMasterId id="2147484001" r:id="rId10"/>
    <p:sldMasterId id="2147484014" r:id="rId11"/>
  </p:sldMasterIdLst>
  <p:notesMasterIdLst>
    <p:notesMasterId r:id="rId292"/>
  </p:notesMasterIdLst>
  <p:sldIdLst>
    <p:sldId id="376" r:id="rId12"/>
    <p:sldId id="857" r:id="rId13"/>
    <p:sldId id="460" r:id="rId14"/>
    <p:sldId id="463" r:id="rId15"/>
    <p:sldId id="612" r:id="rId16"/>
    <p:sldId id="613" r:id="rId17"/>
    <p:sldId id="614" r:id="rId18"/>
    <p:sldId id="615" r:id="rId19"/>
    <p:sldId id="464" r:id="rId20"/>
    <p:sldId id="616" r:id="rId21"/>
    <p:sldId id="465" r:id="rId22"/>
    <p:sldId id="466" r:id="rId23"/>
    <p:sldId id="467" r:id="rId24"/>
    <p:sldId id="468" r:id="rId25"/>
    <p:sldId id="469" r:id="rId26"/>
    <p:sldId id="406" r:id="rId27"/>
    <p:sldId id="401" r:id="rId28"/>
    <p:sldId id="474" r:id="rId29"/>
    <p:sldId id="476" r:id="rId30"/>
    <p:sldId id="617" r:id="rId31"/>
    <p:sldId id="619" r:id="rId32"/>
    <p:sldId id="661" r:id="rId33"/>
    <p:sldId id="620" r:id="rId34"/>
    <p:sldId id="621" r:id="rId35"/>
    <p:sldId id="622" r:id="rId36"/>
    <p:sldId id="623" r:id="rId37"/>
    <p:sldId id="624" r:id="rId38"/>
    <p:sldId id="625" r:id="rId39"/>
    <p:sldId id="662" r:id="rId40"/>
    <p:sldId id="626" r:id="rId41"/>
    <p:sldId id="627" r:id="rId42"/>
    <p:sldId id="628" r:id="rId43"/>
    <p:sldId id="629" r:id="rId44"/>
    <p:sldId id="630" r:id="rId45"/>
    <p:sldId id="631" r:id="rId46"/>
    <p:sldId id="632" r:id="rId47"/>
    <p:sldId id="633" r:id="rId48"/>
    <p:sldId id="634" r:id="rId49"/>
    <p:sldId id="635" r:id="rId50"/>
    <p:sldId id="636" r:id="rId51"/>
    <p:sldId id="637" r:id="rId52"/>
    <p:sldId id="638" r:id="rId53"/>
    <p:sldId id="639" r:id="rId54"/>
    <p:sldId id="640" r:id="rId55"/>
    <p:sldId id="641" r:id="rId56"/>
    <p:sldId id="642" r:id="rId57"/>
    <p:sldId id="643" r:id="rId58"/>
    <p:sldId id="644" r:id="rId59"/>
    <p:sldId id="645" r:id="rId60"/>
    <p:sldId id="646" r:id="rId61"/>
    <p:sldId id="647" r:id="rId62"/>
    <p:sldId id="648" r:id="rId63"/>
    <p:sldId id="649" r:id="rId64"/>
    <p:sldId id="650" r:id="rId65"/>
    <p:sldId id="651" r:id="rId66"/>
    <p:sldId id="652" r:id="rId67"/>
    <p:sldId id="653" r:id="rId68"/>
    <p:sldId id="654" r:id="rId69"/>
    <p:sldId id="655" r:id="rId70"/>
    <p:sldId id="656" r:id="rId71"/>
    <p:sldId id="856" r:id="rId72"/>
    <p:sldId id="657" r:id="rId73"/>
    <p:sldId id="659" r:id="rId74"/>
    <p:sldId id="478" r:id="rId75"/>
    <p:sldId id="503" r:id="rId76"/>
    <p:sldId id="399" r:id="rId77"/>
    <p:sldId id="400" r:id="rId78"/>
    <p:sldId id="403" r:id="rId79"/>
    <p:sldId id="404" r:id="rId80"/>
    <p:sldId id="407" r:id="rId81"/>
    <p:sldId id="408" r:id="rId82"/>
    <p:sldId id="409" r:id="rId83"/>
    <p:sldId id="410" r:id="rId84"/>
    <p:sldId id="411" r:id="rId85"/>
    <p:sldId id="412" r:id="rId86"/>
    <p:sldId id="413" r:id="rId87"/>
    <p:sldId id="415" r:id="rId88"/>
    <p:sldId id="414" r:id="rId89"/>
    <p:sldId id="416" r:id="rId90"/>
    <p:sldId id="417" r:id="rId91"/>
    <p:sldId id="455" r:id="rId92"/>
    <p:sldId id="418" r:id="rId93"/>
    <p:sldId id="456" r:id="rId94"/>
    <p:sldId id="419" r:id="rId95"/>
    <p:sldId id="457" r:id="rId96"/>
    <p:sldId id="420" r:id="rId97"/>
    <p:sldId id="458" r:id="rId98"/>
    <p:sldId id="421" r:id="rId99"/>
    <p:sldId id="459" r:id="rId100"/>
    <p:sldId id="422" r:id="rId101"/>
    <p:sldId id="433" r:id="rId102"/>
    <p:sldId id="434" r:id="rId103"/>
    <p:sldId id="435" r:id="rId104"/>
    <p:sldId id="436" r:id="rId105"/>
    <p:sldId id="437" r:id="rId106"/>
    <p:sldId id="438" r:id="rId107"/>
    <p:sldId id="423" r:id="rId108"/>
    <p:sldId id="424" r:id="rId109"/>
    <p:sldId id="425" r:id="rId110"/>
    <p:sldId id="426" r:id="rId111"/>
    <p:sldId id="427" r:id="rId112"/>
    <p:sldId id="439" r:id="rId113"/>
    <p:sldId id="440" r:id="rId114"/>
    <p:sldId id="441" r:id="rId115"/>
    <p:sldId id="442" r:id="rId116"/>
    <p:sldId id="443" r:id="rId117"/>
    <p:sldId id="444" r:id="rId118"/>
    <p:sldId id="445" r:id="rId119"/>
    <p:sldId id="446" r:id="rId120"/>
    <p:sldId id="713" r:id="rId121"/>
    <p:sldId id="855" r:id="rId122"/>
    <p:sldId id="848" r:id="rId123"/>
    <p:sldId id="849" r:id="rId124"/>
    <p:sldId id="850" r:id="rId125"/>
    <p:sldId id="851" r:id="rId126"/>
    <p:sldId id="852" r:id="rId127"/>
    <p:sldId id="853" r:id="rId128"/>
    <p:sldId id="854" r:id="rId129"/>
    <p:sldId id="714" r:id="rId130"/>
    <p:sldId id="847" r:id="rId131"/>
    <p:sldId id="715" r:id="rId132"/>
    <p:sldId id="716" r:id="rId133"/>
    <p:sldId id="717" r:id="rId134"/>
    <p:sldId id="718" r:id="rId135"/>
    <p:sldId id="719" r:id="rId136"/>
    <p:sldId id="720" r:id="rId137"/>
    <p:sldId id="721" r:id="rId138"/>
    <p:sldId id="722" r:id="rId139"/>
    <p:sldId id="723" r:id="rId140"/>
    <p:sldId id="724" r:id="rId141"/>
    <p:sldId id="725" r:id="rId142"/>
    <p:sldId id="726" r:id="rId143"/>
    <p:sldId id="727" r:id="rId144"/>
    <p:sldId id="728" r:id="rId145"/>
    <p:sldId id="729" r:id="rId146"/>
    <p:sldId id="730" r:id="rId147"/>
    <p:sldId id="731" r:id="rId148"/>
    <p:sldId id="732" r:id="rId149"/>
    <p:sldId id="733" r:id="rId150"/>
    <p:sldId id="734" r:id="rId151"/>
    <p:sldId id="735" r:id="rId152"/>
    <p:sldId id="736" r:id="rId153"/>
    <p:sldId id="737" r:id="rId154"/>
    <p:sldId id="738" r:id="rId155"/>
    <p:sldId id="739" r:id="rId156"/>
    <p:sldId id="740" r:id="rId157"/>
    <p:sldId id="741" r:id="rId158"/>
    <p:sldId id="742" r:id="rId159"/>
    <p:sldId id="743" r:id="rId160"/>
    <p:sldId id="744" r:id="rId161"/>
    <p:sldId id="745" r:id="rId162"/>
    <p:sldId id="746" r:id="rId163"/>
    <p:sldId id="747" r:id="rId164"/>
    <p:sldId id="748" r:id="rId165"/>
    <p:sldId id="749" r:id="rId166"/>
    <p:sldId id="750" r:id="rId167"/>
    <p:sldId id="751" r:id="rId168"/>
    <p:sldId id="752" r:id="rId169"/>
    <p:sldId id="753" r:id="rId170"/>
    <p:sldId id="754" r:id="rId171"/>
    <p:sldId id="755" r:id="rId172"/>
    <p:sldId id="756" r:id="rId173"/>
    <p:sldId id="757" r:id="rId174"/>
    <p:sldId id="758" r:id="rId175"/>
    <p:sldId id="759" r:id="rId176"/>
    <p:sldId id="760" r:id="rId177"/>
    <p:sldId id="761" r:id="rId178"/>
    <p:sldId id="762" r:id="rId179"/>
    <p:sldId id="763" r:id="rId180"/>
    <p:sldId id="764" r:id="rId181"/>
    <p:sldId id="765" r:id="rId182"/>
    <p:sldId id="766" r:id="rId183"/>
    <p:sldId id="767" r:id="rId184"/>
    <p:sldId id="768" r:id="rId185"/>
    <p:sldId id="769" r:id="rId186"/>
    <p:sldId id="770" r:id="rId187"/>
    <p:sldId id="771" r:id="rId188"/>
    <p:sldId id="772" r:id="rId189"/>
    <p:sldId id="877" r:id="rId190"/>
    <p:sldId id="878" r:id="rId191"/>
    <p:sldId id="879" r:id="rId192"/>
    <p:sldId id="880" r:id="rId193"/>
    <p:sldId id="881" r:id="rId194"/>
    <p:sldId id="882" r:id="rId195"/>
    <p:sldId id="883" r:id="rId196"/>
    <p:sldId id="884" r:id="rId197"/>
    <p:sldId id="885" r:id="rId198"/>
    <p:sldId id="886" r:id="rId199"/>
    <p:sldId id="887" r:id="rId200"/>
    <p:sldId id="888" r:id="rId201"/>
    <p:sldId id="889" r:id="rId202"/>
    <p:sldId id="890" r:id="rId203"/>
    <p:sldId id="891" r:id="rId204"/>
    <p:sldId id="892" r:id="rId205"/>
    <p:sldId id="893" r:id="rId206"/>
    <p:sldId id="895" r:id="rId207"/>
    <p:sldId id="896" r:id="rId208"/>
    <p:sldId id="897" r:id="rId209"/>
    <p:sldId id="898" r:id="rId210"/>
    <p:sldId id="899" r:id="rId211"/>
    <p:sldId id="900" r:id="rId212"/>
    <p:sldId id="901" r:id="rId213"/>
    <p:sldId id="902" r:id="rId214"/>
    <p:sldId id="903" r:id="rId215"/>
    <p:sldId id="904" r:id="rId216"/>
    <p:sldId id="905" r:id="rId217"/>
    <p:sldId id="906" r:id="rId218"/>
    <p:sldId id="907" r:id="rId219"/>
    <p:sldId id="908" r:id="rId220"/>
    <p:sldId id="909" r:id="rId221"/>
    <p:sldId id="910" r:id="rId222"/>
    <p:sldId id="911" r:id="rId223"/>
    <p:sldId id="912" r:id="rId224"/>
    <p:sldId id="913" r:id="rId225"/>
    <p:sldId id="914" r:id="rId226"/>
    <p:sldId id="915" r:id="rId227"/>
    <p:sldId id="916" r:id="rId228"/>
    <p:sldId id="917" r:id="rId229"/>
    <p:sldId id="918" r:id="rId230"/>
    <p:sldId id="919" r:id="rId231"/>
    <p:sldId id="920" r:id="rId232"/>
    <p:sldId id="921" r:id="rId233"/>
    <p:sldId id="922" r:id="rId234"/>
    <p:sldId id="923" r:id="rId235"/>
    <p:sldId id="924" r:id="rId236"/>
    <p:sldId id="925" r:id="rId237"/>
    <p:sldId id="926" r:id="rId238"/>
    <p:sldId id="927" r:id="rId239"/>
    <p:sldId id="929" r:id="rId240"/>
    <p:sldId id="930" r:id="rId241"/>
    <p:sldId id="931" r:id="rId242"/>
    <p:sldId id="932" r:id="rId243"/>
    <p:sldId id="933" r:id="rId244"/>
    <p:sldId id="934" r:id="rId245"/>
    <p:sldId id="935" r:id="rId246"/>
    <p:sldId id="936" r:id="rId247"/>
    <p:sldId id="858" r:id="rId248"/>
    <p:sldId id="859" r:id="rId249"/>
    <p:sldId id="860" r:id="rId250"/>
    <p:sldId id="861" r:id="rId251"/>
    <p:sldId id="862" r:id="rId252"/>
    <p:sldId id="863" r:id="rId253"/>
    <p:sldId id="864" r:id="rId254"/>
    <p:sldId id="865" r:id="rId255"/>
    <p:sldId id="866" r:id="rId256"/>
    <p:sldId id="867" r:id="rId257"/>
    <p:sldId id="868" r:id="rId258"/>
    <p:sldId id="869" r:id="rId259"/>
    <p:sldId id="870" r:id="rId260"/>
    <p:sldId id="871" r:id="rId261"/>
    <p:sldId id="872" r:id="rId262"/>
    <p:sldId id="873" r:id="rId263"/>
    <p:sldId id="874" r:id="rId264"/>
    <p:sldId id="875" r:id="rId265"/>
    <p:sldId id="876" r:id="rId266"/>
    <p:sldId id="824" r:id="rId267"/>
    <p:sldId id="825" r:id="rId268"/>
    <p:sldId id="826" r:id="rId269"/>
    <p:sldId id="827" r:id="rId270"/>
    <p:sldId id="828" r:id="rId271"/>
    <p:sldId id="829" r:id="rId272"/>
    <p:sldId id="830" r:id="rId273"/>
    <p:sldId id="831" r:id="rId274"/>
    <p:sldId id="832" r:id="rId275"/>
    <p:sldId id="833" r:id="rId276"/>
    <p:sldId id="834" r:id="rId277"/>
    <p:sldId id="835" r:id="rId278"/>
    <p:sldId id="836" r:id="rId279"/>
    <p:sldId id="837" r:id="rId280"/>
    <p:sldId id="838" r:id="rId281"/>
    <p:sldId id="839" r:id="rId282"/>
    <p:sldId id="840" r:id="rId283"/>
    <p:sldId id="841" r:id="rId284"/>
    <p:sldId id="842" r:id="rId285"/>
    <p:sldId id="843" r:id="rId286"/>
    <p:sldId id="844" r:id="rId287"/>
    <p:sldId id="845" r:id="rId288"/>
    <p:sldId id="846" r:id="rId289"/>
    <p:sldId id="498" r:id="rId290"/>
    <p:sldId id="499" r:id="rId291"/>
  </p:sldIdLst>
  <p:sldSz cx="9144000" cy="6858000" type="screen4x3"/>
  <p:notesSz cx="6858000" cy="9144000"/>
  <p:custDataLst>
    <p:tags r:id="rId293"/>
  </p:custDataLst>
  <p:defaultTextStyle>
    <a:defPPr>
      <a:defRPr lang="zh-CN"/>
    </a:defPPr>
    <a:lvl1pPr algn="l" rtl="0" eaLnBrk="0" fontAlgn="base" hangingPunct="0">
      <a:spcBef>
        <a:spcPct val="0"/>
      </a:spcBef>
      <a:spcAft>
        <a:spcPct val="0"/>
      </a:spcAft>
      <a:defRPr kern="1200">
        <a:solidFill>
          <a:schemeClr val="tx1"/>
        </a:solidFill>
        <a:latin typeface="Arial"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Arial"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Arial"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Arial"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80">
          <p15:clr>
            <a:srgbClr val="A4A3A4"/>
          </p15:clr>
        </p15:guide>
        <p15:guide id="2" pos="28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BFD"/>
    <a:srgbClr val="FFFFFF"/>
    <a:srgbClr val="100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634" autoAdjust="0"/>
  </p:normalViewPr>
  <p:slideViewPr>
    <p:cSldViewPr snapToGrid="0" snapToObjects="1">
      <p:cViewPr varScale="1">
        <p:scale>
          <a:sx n="98" d="100"/>
          <a:sy n="98" d="100"/>
        </p:scale>
        <p:origin x="48" y="201"/>
      </p:cViewPr>
      <p:guideLst>
        <p:guide orient="horz" pos="2180"/>
        <p:guide pos="2857"/>
      </p:guideLst>
    </p:cSldViewPr>
  </p:slideViewPr>
  <p:outlineViewPr>
    <p:cViewPr>
      <p:scale>
        <a:sx n="33" d="100"/>
        <a:sy n="33" d="100"/>
      </p:scale>
      <p:origin x="0" y="0"/>
    </p:cViewPr>
  </p:outlineViewPr>
  <p:notesTextViewPr>
    <p:cViewPr>
      <p:scale>
        <a:sx n="100" d="100"/>
        <a:sy n="100" d="100"/>
      </p:scale>
      <p:origin x="0" y="0"/>
    </p:cViewPr>
  </p:notesText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63" Type="http://schemas.openxmlformats.org/officeDocument/2006/relationships/slide" Target="slides/slide52.xml"/><Relationship Id="rId159" Type="http://schemas.openxmlformats.org/officeDocument/2006/relationships/slide" Target="slides/slide148.xml"/><Relationship Id="rId170" Type="http://schemas.openxmlformats.org/officeDocument/2006/relationships/slide" Target="slides/slide159.xml"/><Relationship Id="rId226" Type="http://schemas.openxmlformats.org/officeDocument/2006/relationships/slide" Target="slides/slide215.xml"/><Relationship Id="rId268" Type="http://schemas.openxmlformats.org/officeDocument/2006/relationships/slide" Target="slides/slide257.xml"/><Relationship Id="rId32" Type="http://schemas.openxmlformats.org/officeDocument/2006/relationships/slide" Target="slides/slide21.xml"/><Relationship Id="rId74" Type="http://schemas.openxmlformats.org/officeDocument/2006/relationships/slide" Target="slides/slide63.xml"/><Relationship Id="rId128" Type="http://schemas.openxmlformats.org/officeDocument/2006/relationships/slide" Target="slides/slide117.xml"/><Relationship Id="rId5" Type="http://schemas.openxmlformats.org/officeDocument/2006/relationships/slideMaster" Target="slideMasters/slideMaster5.xml"/><Relationship Id="rId181" Type="http://schemas.openxmlformats.org/officeDocument/2006/relationships/slide" Target="slides/slide170.xml"/><Relationship Id="rId237" Type="http://schemas.openxmlformats.org/officeDocument/2006/relationships/slide" Target="slides/slide226.xml"/><Relationship Id="rId279" Type="http://schemas.openxmlformats.org/officeDocument/2006/relationships/slide" Target="slides/slide268.xml"/><Relationship Id="rId43" Type="http://schemas.openxmlformats.org/officeDocument/2006/relationships/slide" Target="slides/slide32.xml"/><Relationship Id="rId139" Type="http://schemas.openxmlformats.org/officeDocument/2006/relationships/slide" Target="slides/slide128.xml"/><Relationship Id="rId290" Type="http://schemas.openxmlformats.org/officeDocument/2006/relationships/slide" Target="slides/slide279.xml"/><Relationship Id="rId85" Type="http://schemas.openxmlformats.org/officeDocument/2006/relationships/slide" Target="slides/slide74.xml"/><Relationship Id="rId150" Type="http://schemas.openxmlformats.org/officeDocument/2006/relationships/slide" Target="slides/slide139.xml"/><Relationship Id="rId192" Type="http://schemas.openxmlformats.org/officeDocument/2006/relationships/slide" Target="slides/slide181.xml"/><Relationship Id="rId206" Type="http://schemas.openxmlformats.org/officeDocument/2006/relationships/slide" Target="slides/slide195.xml"/><Relationship Id="rId248" Type="http://schemas.openxmlformats.org/officeDocument/2006/relationships/slide" Target="slides/slide237.xml"/><Relationship Id="rId12" Type="http://schemas.openxmlformats.org/officeDocument/2006/relationships/slide" Target="slides/slide1.xml"/><Relationship Id="rId108" Type="http://schemas.openxmlformats.org/officeDocument/2006/relationships/slide" Target="slides/slide97.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217" Type="http://schemas.openxmlformats.org/officeDocument/2006/relationships/slide" Target="slides/slide206.xml"/><Relationship Id="rId6" Type="http://schemas.openxmlformats.org/officeDocument/2006/relationships/slideMaster" Target="slideMasters/slideMaster6.xml"/><Relationship Id="rId238" Type="http://schemas.openxmlformats.org/officeDocument/2006/relationships/slide" Target="slides/slide227.xml"/><Relationship Id="rId259" Type="http://schemas.openxmlformats.org/officeDocument/2006/relationships/slide" Target="slides/slide248.xml"/><Relationship Id="rId23" Type="http://schemas.openxmlformats.org/officeDocument/2006/relationships/slide" Target="slides/slide12.xml"/><Relationship Id="rId119" Type="http://schemas.openxmlformats.org/officeDocument/2006/relationships/slide" Target="slides/slide108.xml"/><Relationship Id="rId270" Type="http://schemas.openxmlformats.org/officeDocument/2006/relationships/slide" Target="slides/slide259.xml"/><Relationship Id="rId291" Type="http://schemas.openxmlformats.org/officeDocument/2006/relationships/slide" Target="slides/slide280.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228" Type="http://schemas.openxmlformats.org/officeDocument/2006/relationships/slide" Target="slides/slide217.xml"/><Relationship Id="rId249" Type="http://schemas.openxmlformats.org/officeDocument/2006/relationships/slide" Target="slides/slide238.xml"/><Relationship Id="rId13" Type="http://schemas.openxmlformats.org/officeDocument/2006/relationships/slide" Target="slides/slide2.xml"/><Relationship Id="rId109" Type="http://schemas.openxmlformats.org/officeDocument/2006/relationships/slide" Target="slides/slide98.xml"/><Relationship Id="rId260" Type="http://schemas.openxmlformats.org/officeDocument/2006/relationships/slide" Target="slides/slide249.xml"/><Relationship Id="rId281" Type="http://schemas.openxmlformats.org/officeDocument/2006/relationships/slide" Target="slides/slide270.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7.xml"/><Relationship Id="rId162" Type="http://schemas.openxmlformats.org/officeDocument/2006/relationships/slide" Target="slides/slide151.xml"/><Relationship Id="rId183" Type="http://schemas.openxmlformats.org/officeDocument/2006/relationships/slide" Target="slides/slide172.xml"/><Relationship Id="rId218" Type="http://schemas.openxmlformats.org/officeDocument/2006/relationships/slide" Target="slides/slide207.xml"/><Relationship Id="rId239" Type="http://schemas.openxmlformats.org/officeDocument/2006/relationships/slide" Target="slides/slide228.xml"/><Relationship Id="rId250" Type="http://schemas.openxmlformats.org/officeDocument/2006/relationships/slide" Target="slides/slide239.xml"/><Relationship Id="rId271" Type="http://schemas.openxmlformats.org/officeDocument/2006/relationships/slide" Target="slides/slide260.xml"/><Relationship Id="rId292" Type="http://schemas.openxmlformats.org/officeDocument/2006/relationships/notesMaster" Target="notesMasters/notesMaster1.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208" Type="http://schemas.openxmlformats.org/officeDocument/2006/relationships/slide" Target="slides/slide197.xml"/><Relationship Id="rId229" Type="http://schemas.openxmlformats.org/officeDocument/2006/relationships/slide" Target="slides/slide218.xml"/><Relationship Id="rId240" Type="http://schemas.openxmlformats.org/officeDocument/2006/relationships/slide" Target="slides/slide229.xml"/><Relationship Id="rId261" Type="http://schemas.openxmlformats.org/officeDocument/2006/relationships/slide" Target="slides/slide250.xml"/><Relationship Id="rId14" Type="http://schemas.openxmlformats.org/officeDocument/2006/relationships/slide" Target="slides/slide3.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282" Type="http://schemas.openxmlformats.org/officeDocument/2006/relationships/slide" Target="slides/slide271.xml"/><Relationship Id="rId8" Type="http://schemas.openxmlformats.org/officeDocument/2006/relationships/slideMaster" Target="slideMasters/slideMaster8.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219" Type="http://schemas.openxmlformats.org/officeDocument/2006/relationships/slide" Target="slides/slide208.xml"/><Relationship Id="rId230" Type="http://schemas.openxmlformats.org/officeDocument/2006/relationships/slide" Target="slides/slide219.xml"/><Relationship Id="rId251" Type="http://schemas.openxmlformats.org/officeDocument/2006/relationships/slide" Target="slides/slide240.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72" Type="http://schemas.openxmlformats.org/officeDocument/2006/relationships/slide" Target="slides/slide261.xml"/><Relationship Id="rId293" Type="http://schemas.openxmlformats.org/officeDocument/2006/relationships/tags" Target="tags/tag1.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95" Type="http://schemas.openxmlformats.org/officeDocument/2006/relationships/slide" Target="slides/slide184.xml"/><Relationship Id="rId209" Type="http://schemas.openxmlformats.org/officeDocument/2006/relationships/slide" Target="slides/slide198.xml"/><Relationship Id="rId220" Type="http://schemas.openxmlformats.org/officeDocument/2006/relationships/slide" Target="slides/slide209.xml"/><Relationship Id="rId241" Type="http://schemas.openxmlformats.org/officeDocument/2006/relationships/slide" Target="slides/slide230.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262" Type="http://schemas.openxmlformats.org/officeDocument/2006/relationships/slide" Target="slides/slide251.xml"/><Relationship Id="rId283" Type="http://schemas.openxmlformats.org/officeDocument/2006/relationships/slide" Target="slides/slide272.xml"/><Relationship Id="rId78" Type="http://schemas.openxmlformats.org/officeDocument/2006/relationships/slide" Target="slides/slide67.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64" Type="http://schemas.openxmlformats.org/officeDocument/2006/relationships/slide" Target="slides/slide153.xml"/><Relationship Id="rId185" Type="http://schemas.openxmlformats.org/officeDocument/2006/relationships/slide" Target="slides/slide174.xml"/><Relationship Id="rId9" Type="http://schemas.openxmlformats.org/officeDocument/2006/relationships/slideMaster" Target="slideMasters/slideMaster9.xml"/><Relationship Id="rId210" Type="http://schemas.openxmlformats.org/officeDocument/2006/relationships/slide" Target="slides/slide199.xml"/><Relationship Id="rId26" Type="http://schemas.openxmlformats.org/officeDocument/2006/relationships/slide" Target="slides/slide15.xml"/><Relationship Id="rId231" Type="http://schemas.openxmlformats.org/officeDocument/2006/relationships/slide" Target="slides/slide220.xml"/><Relationship Id="rId252" Type="http://schemas.openxmlformats.org/officeDocument/2006/relationships/slide" Target="slides/slide241.xml"/><Relationship Id="rId273" Type="http://schemas.openxmlformats.org/officeDocument/2006/relationships/slide" Target="slides/slide262.xml"/><Relationship Id="rId294" Type="http://schemas.openxmlformats.org/officeDocument/2006/relationships/presProps" Target="presProps.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221" Type="http://schemas.openxmlformats.org/officeDocument/2006/relationships/slide" Target="slides/slide210.xml"/><Relationship Id="rId242" Type="http://schemas.openxmlformats.org/officeDocument/2006/relationships/slide" Target="slides/slide231.xml"/><Relationship Id="rId263" Type="http://schemas.openxmlformats.org/officeDocument/2006/relationships/slide" Target="slides/slide252.xml"/><Relationship Id="rId284" Type="http://schemas.openxmlformats.org/officeDocument/2006/relationships/slide" Target="slides/slide273.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slide" Target="slides/slide200.xml"/><Relationship Id="rId232" Type="http://schemas.openxmlformats.org/officeDocument/2006/relationships/slide" Target="slides/slide221.xml"/><Relationship Id="rId253" Type="http://schemas.openxmlformats.org/officeDocument/2006/relationships/slide" Target="slides/slide242.xml"/><Relationship Id="rId274" Type="http://schemas.openxmlformats.org/officeDocument/2006/relationships/slide" Target="slides/slide263.xml"/><Relationship Id="rId295" Type="http://schemas.openxmlformats.org/officeDocument/2006/relationships/viewProps" Target="viewProps.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222" Type="http://schemas.openxmlformats.org/officeDocument/2006/relationships/slide" Target="slides/slide211.xml"/><Relationship Id="rId243" Type="http://schemas.openxmlformats.org/officeDocument/2006/relationships/slide" Target="slides/slide232.xml"/><Relationship Id="rId264" Type="http://schemas.openxmlformats.org/officeDocument/2006/relationships/slide" Target="slides/slide253.xml"/><Relationship Id="rId285" Type="http://schemas.openxmlformats.org/officeDocument/2006/relationships/slide" Target="slides/slide274.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slideMaster" Target="slideMasters/slideMaster1.xml"/><Relationship Id="rId212" Type="http://schemas.openxmlformats.org/officeDocument/2006/relationships/slide" Target="slides/slide201.xml"/><Relationship Id="rId233" Type="http://schemas.openxmlformats.org/officeDocument/2006/relationships/slide" Target="slides/slide222.xml"/><Relationship Id="rId254" Type="http://schemas.openxmlformats.org/officeDocument/2006/relationships/slide" Target="slides/slide243.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275" Type="http://schemas.openxmlformats.org/officeDocument/2006/relationships/slide" Target="slides/slide264.xml"/><Relationship Id="rId296" Type="http://schemas.openxmlformats.org/officeDocument/2006/relationships/theme" Target="theme/theme1.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223" Type="http://schemas.openxmlformats.org/officeDocument/2006/relationships/slide" Target="slides/slide212.xml"/><Relationship Id="rId244" Type="http://schemas.openxmlformats.org/officeDocument/2006/relationships/slide" Target="slides/slide233.xml"/><Relationship Id="rId18" Type="http://schemas.openxmlformats.org/officeDocument/2006/relationships/slide" Target="slides/slide7.xml"/><Relationship Id="rId39" Type="http://schemas.openxmlformats.org/officeDocument/2006/relationships/slide" Target="slides/slide28.xml"/><Relationship Id="rId265" Type="http://schemas.openxmlformats.org/officeDocument/2006/relationships/slide" Target="slides/slide254.xml"/><Relationship Id="rId286" Type="http://schemas.openxmlformats.org/officeDocument/2006/relationships/slide" Target="slides/slide275.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slide" Target="slides/slide202.xml"/><Relationship Id="rId234" Type="http://schemas.openxmlformats.org/officeDocument/2006/relationships/slide" Target="slides/slide223.xml"/><Relationship Id="rId2" Type="http://schemas.openxmlformats.org/officeDocument/2006/relationships/slideMaster" Target="slideMasters/slideMaster2.xml"/><Relationship Id="rId29" Type="http://schemas.openxmlformats.org/officeDocument/2006/relationships/slide" Target="slides/slide18.xml"/><Relationship Id="rId255" Type="http://schemas.openxmlformats.org/officeDocument/2006/relationships/slide" Target="slides/slide244.xml"/><Relationship Id="rId276" Type="http://schemas.openxmlformats.org/officeDocument/2006/relationships/slide" Target="slides/slide265.xml"/><Relationship Id="rId297" Type="http://schemas.openxmlformats.org/officeDocument/2006/relationships/tableStyles" Target="tableStyles.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 Id="rId19" Type="http://schemas.openxmlformats.org/officeDocument/2006/relationships/slide" Target="slides/slide8.xml"/><Relationship Id="rId224" Type="http://schemas.openxmlformats.org/officeDocument/2006/relationships/slide" Target="slides/slide213.xml"/><Relationship Id="rId245" Type="http://schemas.openxmlformats.org/officeDocument/2006/relationships/slide" Target="slides/slide234.xml"/><Relationship Id="rId266" Type="http://schemas.openxmlformats.org/officeDocument/2006/relationships/slide" Target="slides/slide255.xml"/><Relationship Id="rId287" Type="http://schemas.openxmlformats.org/officeDocument/2006/relationships/slide" Target="slides/slide276.xml"/><Relationship Id="rId30" Type="http://schemas.openxmlformats.org/officeDocument/2006/relationships/slide" Target="slides/slide1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189" Type="http://schemas.openxmlformats.org/officeDocument/2006/relationships/slide" Target="slides/slide178.xml"/><Relationship Id="rId3" Type="http://schemas.openxmlformats.org/officeDocument/2006/relationships/slideMaster" Target="slideMasters/slideMaster3.xml"/><Relationship Id="rId214" Type="http://schemas.openxmlformats.org/officeDocument/2006/relationships/slide" Target="slides/slide203.xml"/><Relationship Id="rId235" Type="http://schemas.openxmlformats.org/officeDocument/2006/relationships/slide" Target="slides/slide224.xml"/><Relationship Id="rId256" Type="http://schemas.openxmlformats.org/officeDocument/2006/relationships/slide" Target="slides/slide245.xml"/><Relationship Id="rId277" Type="http://schemas.openxmlformats.org/officeDocument/2006/relationships/slide" Target="slides/slide26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179" Type="http://schemas.openxmlformats.org/officeDocument/2006/relationships/slide" Target="slides/slide168.xml"/><Relationship Id="rId190" Type="http://schemas.openxmlformats.org/officeDocument/2006/relationships/slide" Target="slides/slide179.xml"/><Relationship Id="rId204" Type="http://schemas.openxmlformats.org/officeDocument/2006/relationships/slide" Target="slides/slide193.xml"/><Relationship Id="rId225" Type="http://schemas.openxmlformats.org/officeDocument/2006/relationships/slide" Target="slides/slide214.xml"/><Relationship Id="rId246" Type="http://schemas.openxmlformats.org/officeDocument/2006/relationships/slide" Target="slides/slide235.xml"/><Relationship Id="rId267" Type="http://schemas.openxmlformats.org/officeDocument/2006/relationships/slide" Target="slides/slide256.xml"/><Relationship Id="rId288" Type="http://schemas.openxmlformats.org/officeDocument/2006/relationships/slide" Target="slides/slide277.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94" Type="http://schemas.openxmlformats.org/officeDocument/2006/relationships/slide" Target="slides/slide83.xml"/><Relationship Id="rId148" Type="http://schemas.openxmlformats.org/officeDocument/2006/relationships/slide" Target="slides/slide137.xml"/><Relationship Id="rId169" Type="http://schemas.openxmlformats.org/officeDocument/2006/relationships/slide" Target="slides/slide158.xml"/><Relationship Id="rId4" Type="http://schemas.openxmlformats.org/officeDocument/2006/relationships/slideMaster" Target="slideMasters/slideMaster4.xml"/><Relationship Id="rId180" Type="http://schemas.openxmlformats.org/officeDocument/2006/relationships/slide" Target="slides/slide169.xml"/><Relationship Id="rId215" Type="http://schemas.openxmlformats.org/officeDocument/2006/relationships/slide" Target="slides/slide204.xml"/><Relationship Id="rId236" Type="http://schemas.openxmlformats.org/officeDocument/2006/relationships/slide" Target="slides/slide225.xml"/><Relationship Id="rId257" Type="http://schemas.openxmlformats.org/officeDocument/2006/relationships/slide" Target="slides/slide246.xml"/><Relationship Id="rId278" Type="http://schemas.openxmlformats.org/officeDocument/2006/relationships/slide" Target="slides/slide267.xml"/><Relationship Id="rId42" Type="http://schemas.openxmlformats.org/officeDocument/2006/relationships/slide" Target="slides/slide31.xml"/><Relationship Id="rId84" Type="http://schemas.openxmlformats.org/officeDocument/2006/relationships/slide" Target="slides/slide73.xml"/><Relationship Id="rId138" Type="http://schemas.openxmlformats.org/officeDocument/2006/relationships/slide" Target="slides/slide127.xml"/><Relationship Id="rId191" Type="http://schemas.openxmlformats.org/officeDocument/2006/relationships/slide" Target="slides/slide180.xml"/><Relationship Id="rId205" Type="http://schemas.openxmlformats.org/officeDocument/2006/relationships/slide" Target="slides/slide194.xml"/><Relationship Id="rId247" Type="http://schemas.openxmlformats.org/officeDocument/2006/relationships/slide" Target="slides/slide236.xml"/><Relationship Id="rId107" Type="http://schemas.openxmlformats.org/officeDocument/2006/relationships/slide" Target="slides/slide96.xml"/><Relationship Id="rId289" Type="http://schemas.openxmlformats.org/officeDocument/2006/relationships/slide" Target="slides/slide278.xml"/><Relationship Id="rId11" Type="http://schemas.openxmlformats.org/officeDocument/2006/relationships/slideMaster" Target="slideMasters/slideMaster11.xml"/><Relationship Id="rId53" Type="http://schemas.openxmlformats.org/officeDocument/2006/relationships/slide" Target="slides/slide42.xml"/><Relationship Id="rId149" Type="http://schemas.openxmlformats.org/officeDocument/2006/relationships/slide" Target="slides/slide138.xml"/><Relationship Id="rId95" Type="http://schemas.openxmlformats.org/officeDocument/2006/relationships/slide" Target="slides/slide84.xml"/><Relationship Id="rId160" Type="http://schemas.openxmlformats.org/officeDocument/2006/relationships/slide" Target="slides/slide149.xml"/><Relationship Id="rId216" Type="http://schemas.openxmlformats.org/officeDocument/2006/relationships/slide" Target="slides/slide205.xml"/><Relationship Id="rId258" Type="http://schemas.openxmlformats.org/officeDocument/2006/relationships/slide" Target="slides/slide247.xml"/><Relationship Id="rId22" Type="http://schemas.openxmlformats.org/officeDocument/2006/relationships/slide" Target="slides/slide11.xml"/><Relationship Id="rId64" Type="http://schemas.openxmlformats.org/officeDocument/2006/relationships/slide" Target="slides/slide53.xml"/><Relationship Id="rId118" Type="http://schemas.openxmlformats.org/officeDocument/2006/relationships/slide" Target="slides/slide107.xml"/><Relationship Id="rId171" Type="http://schemas.openxmlformats.org/officeDocument/2006/relationships/slide" Target="slides/slide160.xml"/><Relationship Id="rId227" Type="http://schemas.openxmlformats.org/officeDocument/2006/relationships/slide" Target="slides/slide216.xml"/><Relationship Id="rId269" Type="http://schemas.openxmlformats.org/officeDocument/2006/relationships/slide" Target="slides/slide258.xml"/><Relationship Id="rId33" Type="http://schemas.openxmlformats.org/officeDocument/2006/relationships/slide" Target="slides/slide22.xml"/><Relationship Id="rId129" Type="http://schemas.openxmlformats.org/officeDocument/2006/relationships/slide" Target="slides/slide118.xml"/><Relationship Id="rId280" Type="http://schemas.openxmlformats.org/officeDocument/2006/relationships/slide" Target="slides/slide269.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62A2B7-A61F-4FDA-9BDD-2B12E49286DC}" type="doc">
      <dgm:prSet loTypeId="urn:microsoft.com/office/officeart/2005/8/layout/radial6" loCatId="relationship" qsTypeId="urn:microsoft.com/office/officeart/2005/8/quickstyle/simple1" qsCatId="simple" csTypeId="urn:microsoft.com/office/officeart/2005/8/colors/colorful3" csCatId="colorful" phldr="1"/>
      <dgm:spPr/>
      <dgm:t>
        <a:bodyPr/>
        <a:lstStyle/>
        <a:p>
          <a:endParaRPr lang="zh-CN" altLang="en-US"/>
        </a:p>
      </dgm:t>
    </dgm:pt>
    <dgm:pt modelId="{2CF11503-8F53-4E4D-A35A-DF00AD30ACB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b="1" i="0" u="none" strike="noStrike" cap="none" normalizeH="0" baseline="0" smtClean="0">
              <a:ln/>
              <a:effectLst/>
              <a:latin typeface="Arial" panose="020B0604020202020204" pitchFamily="34" charset="0"/>
              <a:ea typeface="楷体_GB2312" pitchFamily="49" charset="-122"/>
            </a:rPr>
            <a:t>墨梅图题诗</a:t>
          </a:r>
          <a:endParaRPr kumimoji="0" lang="zh-CN" altLang="en-US" b="1" i="0" u="none" strike="noStrike" cap="none" normalizeH="0" baseline="0" dirty="0" smtClean="0">
            <a:ln/>
            <a:effectLst/>
            <a:latin typeface="Arial" panose="020B0604020202020204" pitchFamily="34" charset="0"/>
            <a:ea typeface="楷体_GB2312" pitchFamily="49" charset="-122"/>
          </a:endParaRPr>
        </a:p>
      </dgm:t>
    </dgm:pt>
    <dgm:pt modelId="{8CD42CBA-73F8-4C23-A32A-480F5A7A80A8}" type="parTrans" cxnId="{80A83A69-79BC-41BB-A1FC-12AD4F23AF3C}">
      <dgm:prSet/>
      <dgm:spPr/>
      <dgm:t>
        <a:bodyPr/>
        <a:lstStyle/>
        <a:p>
          <a:endParaRPr lang="zh-CN" altLang="en-US"/>
        </a:p>
      </dgm:t>
    </dgm:pt>
    <dgm:pt modelId="{4A0378A1-AF74-44C3-AA9F-AB604A121B4F}" type="sibTrans" cxnId="{80A83A69-79BC-41BB-A1FC-12AD4F23AF3C}">
      <dgm:prSet/>
      <dgm:spPr/>
      <dgm:t>
        <a:bodyPr/>
        <a:lstStyle/>
        <a:p>
          <a:endParaRPr lang="zh-CN" altLang="en-US"/>
        </a:p>
      </dgm:t>
    </dgm:pt>
    <dgm:pt modelId="{95F61B61-6DAB-4D82-986F-706F5ECF075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b="1" i="0" u="none" strike="noStrike" cap="none" normalizeH="0" baseline="0" dirty="0" smtClean="0">
              <a:ln/>
              <a:effectLst/>
              <a:latin typeface="Arial" panose="020B0604020202020204" pitchFamily="34" charset="0"/>
              <a:ea typeface="楷体_GB2312" pitchFamily="49" charset="-122"/>
            </a:rPr>
            <a:t>理论</a:t>
          </a:r>
          <a:endParaRPr kumimoji="0" lang="en-US" altLang="zh-CN" b="1" i="0" u="none" strike="noStrike" cap="none" normalizeH="0" baseline="0" dirty="0" smtClean="0">
            <a:ln/>
            <a:effectLst/>
            <a:latin typeface="Arial" panose="020B0604020202020204" pitchFamily="34" charset="0"/>
            <a:ea typeface="楷体_GB2312" pitchFamily="49"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b="1" i="0" u="none" strike="noStrike" cap="none" normalizeH="0" baseline="0" dirty="0" smtClean="0">
              <a:ln/>
              <a:effectLst/>
              <a:latin typeface="Arial" panose="020B0604020202020204" pitchFamily="34" charset="0"/>
              <a:ea typeface="楷体_GB2312" pitchFamily="49" charset="-122"/>
            </a:rPr>
            <a:t>依据</a:t>
          </a:r>
          <a:endParaRPr kumimoji="0" lang="en-US" altLang="zh-CN" b="1" i="0" u="none" strike="noStrike" cap="none" normalizeH="0" baseline="0" dirty="0" smtClean="0">
            <a:ln/>
            <a:effectLst/>
            <a:latin typeface="Arial" panose="020B0604020202020204" pitchFamily="34" charset="0"/>
            <a:ea typeface="楷体_GB2312" pitchFamily="49" charset="-122"/>
          </a:endParaRPr>
        </a:p>
      </dgm:t>
    </dgm:pt>
    <dgm:pt modelId="{7095BDA4-7BC8-4CF3-9037-70241986AFB9}" type="parTrans" cxnId="{4530E04B-56E4-440C-8039-057C580F8A0E}">
      <dgm:prSet/>
      <dgm:spPr/>
      <dgm:t>
        <a:bodyPr/>
        <a:lstStyle/>
        <a:p>
          <a:endParaRPr lang="zh-CN" altLang="en-US"/>
        </a:p>
      </dgm:t>
    </dgm:pt>
    <dgm:pt modelId="{067DF508-87DD-435D-8334-7BCA49BD7DFF}" type="sibTrans" cxnId="{4530E04B-56E4-440C-8039-057C580F8A0E}">
      <dgm:prSet/>
      <dgm:spPr/>
      <dgm:t>
        <a:bodyPr/>
        <a:lstStyle/>
        <a:p>
          <a:endParaRPr lang="zh-CN" altLang="en-US"/>
        </a:p>
      </dgm:t>
    </dgm:pt>
    <dgm:pt modelId="{BAAF9112-0AFF-4E8B-8486-5AFF667C8C4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b="1" i="0" u="none" strike="noStrike" cap="none" normalizeH="0" baseline="0" dirty="0" smtClean="0">
              <a:ln/>
              <a:effectLst/>
              <a:latin typeface="Arial" panose="020B0604020202020204" pitchFamily="34" charset="0"/>
              <a:ea typeface="楷体_GB2312" pitchFamily="49" charset="-122"/>
            </a:rPr>
            <a:t>背景</a:t>
          </a:r>
          <a:endParaRPr kumimoji="0" lang="en-US" altLang="zh-CN" b="1" i="0" u="none" strike="noStrike" cap="none" normalizeH="0" baseline="0" dirty="0" smtClean="0">
            <a:ln/>
            <a:effectLst/>
            <a:latin typeface="Arial" panose="020B0604020202020204" pitchFamily="34" charset="0"/>
            <a:ea typeface="楷体_GB2312" pitchFamily="49"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b="1" i="0" u="none" strike="noStrike" cap="none" normalizeH="0" baseline="0" dirty="0" smtClean="0">
              <a:ln/>
              <a:effectLst/>
              <a:latin typeface="Arial" panose="020B0604020202020204" pitchFamily="34" charset="0"/>
              <a:ea typeface="楷体_GB2312" pitchFamily="49" charset="-122"/>
            </a:rPr>
            <a:t>分析</a:t>
          </a:r>
        </a:p>
      </dgm:t>
    </dgm:pt>
    <dgm:pt modelId="{FE69838D-9174-40D3-848B-7CFB667E0D00}" type="parTrans" cxnId="{ABA75F08-20EB-48BE-804B-95EE325B724C}">
      <dgm:prSet/>
      <dgm:spPr/>
      <dgm:t>
        <a:bodyPr/>
        <a:lstStyle/>
        <a:p>
          <a:endParaRPr lang="zh-CN" altLang="en-US"/>
        </a:p>
      </dgm:t>
    </dgm:pt>
    <dgm:pt modelId="{ED5A7195-0F3F-4391-B8F6-EE41E6AA4CBD}" type="sibTrans" cxnId="{ABA75F08-20EB-48BE-804B-95EE325B724C}">
      <dgm:prSet/>
      <dgm:spPr/>
      <dgm:t>
        <a:bodyPr/>
        <a:lstStyle/>
        <a:p>
          <a:endParaRPr lang="zh-CN" altLang="en-US"/>
        </a:p>
      </dgm:t>
    </dgm:pt>
    <dgm:pt modelId="{D07D8132-3F00-4D05-AF33-39BB11FB3E3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b="1" i="0" u="none" strike="noStrike" cap="none" normalizeH="0" baseline="0" dirty="0" smtClean="0">
              <a:ln/>
              <a:effectLst/>
              <a:latin typeface="Arial" panose="020B0604020202020204" pitchFamily="34" charset="0"/>
              <a:ea typeface="楷体_GB2312" pitchFamily="49" charset="-122"/>
            </a:rPr>
            <a:t>目标及重难点</a:t>
          </a:r>
        </a:p>
      </dgm:t>
    </dgm:pt>
    <dgm:pt modelId="{FF2F890F-BBA4-464F-853A-CD5D3CC333A0}" type="parTrans" cxnId="{B81787BC-BEAD-4A28-9CCB-CBDA6F7FBA4A}">
      <dgm:prSet/>
      <dgm:spPr/>
      <dgm:t>
        <a:bodyPr/>
        <a:lstStyle/>
        <a:p>
          <a:endParaRPr lang="zh-CN" altLang="en-US"/>
        </a:p>
      </dgm:t>
    </dgm:pt>
    <dgm:pt modelId="{B17966A6-BFF4-4DF1-8AD1-45A22AF5F872}" type="sibTrans" cxnId="{B81787BC-BEAD-4A28-9CCB-CBDA6F7FBA4A}">
      <dgm:prSet/>
      <dgm:spPr/>
      <dgm:t>
        <a:bodyPr/>
        <a:lstStyle/>
        <a:p>
          <a:endParaRPr lang="zh-CN" altLang="en-US"/>
        </a:p>
      </dgm:t>
    </dgm:pt>
    <dgm:pt modelId="{6E68A43C-AB32-4E48-A844-8965E36D9FF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b="1" i="0" u="none" strike="noStrike" cap="none" normalizeH="0" baseline="0" dirty="0" smtClean="0">
              <a:ln/>
              <a:effectLst/>
              <a:latin typeface="Arial" panose="020B0604020202020204" pitchFamily="34" charset="0"/>
              <a:ea typeface="楷体_GB2312" pitchFamily="49" charset="-122"/>
            </a:rPr>
            <a:t>教学过程</a:t>
          </a:r>
        </a:p>
      </dgm:t>
    </dgm:pt>
    <dgm:pt modelId="{FD816C52-8FFE-4F38-9044-110235714B90}" type="parTrans" cxnId="{BB1B4690-5CA4-4AD6-AE16-CCACC3CC59D6}">
      <dgm:prSet/>
      <dgm:spPr/>
      <dgm:t>
        <a:bodyPr/>
        <a:lstStyle/>
        <a:p>
          <a:endParaRPr lang="zh-CN" altLang="en-US"/>
        </a:p>
      </dgm:t>
    </dgm:pt>
    <dgm:pt modelId="{F6FEC5FD-DE50-4371-8EB3-5C4586EBE5BF}" type="sibTrans" cxnId="{BB1B4690-5CA4-4AD6-AE16-CCACC3CC59D6}">
      <dgm:prSet/>
      <dgm:spPr/>
      <dgm:t>
        <a:bodyPr/>
        <a:lstStyle/>
        <a:p>
          <a:endParaRPr lang="zh-CN" altLang="en-US"/>
        </a:p>
      </dgm:t>
    </dgm:pt>
    <dgm:pt modelId="{413AEAE8-6073-4E0C-866A-6881A6DA7A2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b="1" i="0" u="none" strike="noStrike" cap="none" normalizeH="0" baseline="0" dirty="0" smtClean="0">
              <a:ln/>
              <a:effectLst/>
              <a:latin typeface="Arial" panose="020B0604020202020204" pitchFamily="34" charset="0"/>
              <a:ea typeface="楷体_GB2312" pitchFamily="49" charset="-122"/>
            </a:rPr>
            <a:t>学习效果评价</a:t>
          </a:r>
        </a:p>
      </dgm:t>
    </dgm:pt>
    <dgm:pt modelId="{D7A29A3B-6C7D-47A2-91AA-724270F94A16}" type="parTrans" cxnId="{0C463076-1193-4842-8469-40257B0E219B}">
      <dgm:prSet/>
      <dgm:spPr/>
      <dgm:t>
        <a:bodyPr/>
        <a:lstStyle/>
        <a:p>
          <a:endParaRPr lang="zh-CN" altLang="en-US"/>
        </a:p>
      </dgm:t>
    </dgm:pt>
    <dgm:pt modelId="{20BAC840-1B3D-43EF-A463-77D56F5D2BC1}" type="sibTrans" cxnId="{0C463076-1193-4842-8469-40257B0E219B}">
      <dgm:prSet/>
      <dgm:spPr/>
      <dgm:t>
        <a:bodyPr/>
        <a:lstStyle/>
        <a:p>
          <a:endParaRPr lang="zh-CN" altLang="en-US"/>
        </a:p>
      </dgm:t>
    </dgm:pt>
    <dgm:pt modelId="{0666DFD2-3108-4ECF-8975-33D5F7685060}">
      <dgm:prSet/>
      <dgm:spPr/>
      <dgm:t>
        <a:bodyPr/>
        <a:lstStyle/>
        <a:p>
          <a:endParaRPr lang="zh-CN" altLang="en-US"/>
        </a:p>
      </dgm:t>
    </dgm:pt>
    <dgm:pt modelId="{0AAF8989-3274-4AE3-944D-26E7B9DFC968}" type="parTrans" cxnId="{521B6797-8557-4964-AD72-5B45D4F7F771}">
      <dgm:prSet/>
      <dgm:spPr/>
      <dgm:t>
        <a:bodyPr/>
        <a:lstStyle/>
        <a:p>
          <a:endParaRPr lang="zh-CN" altLang="en-US"/>
        </a:p>
      </dgm:t>
    </dgm:pt>
    <dgm:pt modelId="{E0589D91-B91F-4BC1-98DC-95232FE9EFBF}" type="sibTrans" cxnId="{521B6797-8557-4964-AD72-5B45D4F7F771}">
      <dgm:prSet/>
      <dgm:spPr/>
      <dgm:t>
        <a:bodyPr/>
        <a:lstStyle/>
        <a:p>
          <a:endParaRPr lang="zh-CN" altLang="en-US"/>
        </a:p>
      </dgm:t>
    </dgm:pt>
    <dgm:pt modelId="{65A1B407-FE18-444A-8376-4E238767AF50}">
      <dgm:prSet/>
      <dgm:spPr/>
      <dgm:t>
        <a:bodyPr/>
        <a:lstStyle/>
        <a:p>
          <a:r>
            <a:rPr lang="zh-CN" altLang="en-US" dirty="0" smtClean="0"/>
            <a:t>教学设计特色</a:t>
          </a:r>
          <a:endParaRPr lang="zh-CN" altLang="en-US" dirty="0"/>
        </a:p>
      </dgm:t>
    </dgm:pt>
    <dgm:pt modelId="{0E035CAA-E5DD-4142-8BB8-2EB1E3869AAD}" type="parTrans" cxnId="{DB5BA425-2B2A-4192-9F7A-D235DBD350AB}">
      <dgm:prSet/>
      <dgm:spPr/>
      <dgm:t>
        <a:bodyPr/>
        <a:lstStyle/>
        <a:p>
          <a:endParaRPr lang="zh-CN" altLang="en-US"/>
        </a:p>
      </dgm:t>
    </dgm:pt>
    <dgm:pt modelId="{63619884-C71F-4962-A634-4CE498F2657B}" type="sibTrans" cxnId="{DB5BA425-2B2A-4192-9F7A-D235DBD350AB}">
      <dgm:prSet/>
      <dgm:spPr/>
      <dgm:t>
        <a:bodyPr/>
        <a:lstStyle/>
        <a:p>
          <a:endParaRPr lang="zh-CN" altLang="en-US"/>
        </a:p>
      </dgm:t>
    </dgm:pt>
    <dgm:pt modelId="{E93628CE-A780-461E-9F1C-586AA4338CC2}" type="pres">
      <dgm:prSet presAssocID="{B962A2B7-A61F-4FDA-9BDD-2B12E49286DC}" presName="Name0" presStyleCnt="0">
        <dgm:presLayoutVars>
          <dgm:chMax val="1"/>
          <dgm:dir/>
          <dgm:animLvl val="ctr"/>
          <dgm:resizeHandles val="exact"/>
        </dgm:presLayoutVars>
      </dgm:prSet>
      <dgm:spPr/>
      <dgm:t>
        <a:bodyPr/>
        <a:lstStyle/>
        <a:p>
          <a:endParaRPr lang="zh-CN" altLang="en-US"/>
        </a:p>
      </dgm:t>
    </dgm:pt>
    <dgm:pt modelId="{65334CA5-06C7-4638-ACB9-AD9C2D56A828}" type="pres">
      <dgm:prSet presAssocID="{2CF11503-8F53-4E4D-A35A-DF00AD30ACBD}" presName="centerShape" presStyleLbl="node0" presStyleIdx="0" presStyleCnt="1"/>
      <dgm:spPr/>
      <dgm:t>
        <a:bodyPr/>
        <a:lstStyle/>
        <a:p>
          <a:endParaRPr lang="zh-CN" altLang="en-US"/>
        </a:p>
      </dgm:t>
    </dgm:pt>
    <dgm:pt modelId="{09F5B3B9-72D1-43B2-990E-596281D873F9}" type="pres">
      <dgm:prSet presAssocID="{95F61B61-6DAB-4D82-986F-706F5ECF075B}" presName="node" presStyleLbl="node1" presStyleIdx="0" presStyleCnt="6">
        <dgm:presLayoutVars>
          <dgm:bulletEnabled val="1"/>
        </dgm:presLayoutVars>
      </dgm:prSet>
      <dgm:spPr/>
      <dgm:t>
        <a:bodyPr/>
        <a:lstStyle/>
        <a:p>
          <a:endParaRPr lang="zh-CN" altLang="en-US"/>
        </a:p>
      </dgm:t>
    </dgm:pt>
    <dgm:pt modelId="{1EC0BD86-E5E5-402D-BF7F-307699F6A744}" type="pres">
      <dgm:prSet presAssocID="{95F61B61-6DAB-4D82-986F-706F5ECF075B}" presName="dummy" presStyleCnt="0"/>
      <dgm:spPr/>
    </dgm:pt>
    <dgm:pt modelId="{F12C24D4-BF52-4281-B732-297A28B63D9B}" type="pres">
      <dgm:prSet presAssocID="{067DF508-87DD-435D-8334-7BCA49BD7DFF}" presName="sibTrans" presStyleLbl="sibTrans2D1" presStyleIdx="0" presStyleCnt="6"/>
      <dgm:spPr/>
      <dgm:t>
        <a:bodyPr/>
        <a:lstStyle/>
        <a:p>
          <a:endParaRPr lang="zh-CN" altLang="en-US"/>
        </a:p>
      </dgm:t>
    </dgm:pt>
    <dgm:pt modelId="{2E8DCD4B-CD46-4617-86A7-30224279B50E}" type="pres">
      <dgm:prSet presAssocID="{BAAF9112-0AFF-4E8B-8486-5AFF667C8C44}" presName="node" presStyleLbl="node1" presStyleIdx="1" presStyleCnt="6">
        <dgm:presLayoutVars>
          <dgm:bulletEnabled val="1"/>
        </dgm:presLayoutVars>
      </dgm:prSet>
      <dgm:spPr/>
      <dgm:t>
        <a:bodyPr/>
        <a:lstStyle/>
        <a:p>
          <a:endParaRPr lang="zh-CN" altLang="en-US"/>
        </a:p>
      </dgm:t>
    </dgm:pt>
    <dgm:pt modelId="{70C97D96-FF91-4793-9272-2E3DB03D4860}" type="pres">
      <dgm:prSet presAssocID="{BAAF9112-0AFF-4E8B-8486-5AFF667C8C44}" presName="dummy" presStyleCnt="0"/>
      <dgm:spPr/>
    </dgm:pt>
    <dgm:pt modelId="{8FDEBF08-ACA9-4C5F-8149-0980479432BE}" type="pres">
      <dgm:prSet presAssocID="{ED5A7195-0F3F-4391-B8F6-EE41E6AA4CBD}" presName="sibTrans" presStyleLbl="sibTrans2D1" presStyleIdx="1" presStyleCnt="6"/>
      <dgm:spPr/>
      <dgm:t>
        <a:bodyPr/>
        <a:lstStyle/>
        <a:p>
          <a:endParaRPr lang="zh-CN" altLang="en-US"/>
        </a:p>
      </dgm:t>
    </dgm:pt>
    <dgm:pt modelId="{CF67B837-E08A-4422-81A8-A274D52F8F25}" type="pres">
      <dgm:prSet presAssocID="{D07D8132-3F00-4D05-AF33-39BB11FB3E37}" presName="node" presStyleLbl="node1" presStyleIdx="2" presStyleCnt="6">
        <dgm:presLayoutVars>
          <dgm:bulletEnabled val="1"/>
        </dgm:presLayoutVars>
      </dgm:prSet>
      <dgm:spPr/>
      <dgm:t>
        <a:bodyPr/>
        <a:lstStyle/>
        <a:p>
          <a:endParaRPr lang="zh-CN" altLang="en-US"/>
        </a:p>
      </dgm:t>
    </dgm:pt>
    <dgm:pt modelId="{4CFEED2B-19FF-48F5-B6E9-E4F761E0490F}" type="pres">
      <dgm:prSet presAssocID="{D07D8132-3F00-4D05-AF33-39BB11FB3E37}" presName="dummy" presStyleCnt="0"/>
      <dgm:spPr/>
    </dgm:pt>
    <dgm:pt modelId="{1F231335-87F8-4EA4-96F9-0108D1920459}" type="pres">
      <dgm:prSet presAssocID="{B17966A6-BFF4-4DF1-8AD1-45A22AF5F872}" presName="sibTrans" presStyleLbl="sibTrans2D1" presStyleIdx="2" presStyleCnt="6"/>
      <dgm:spPr/>
      <dgm:t>
        <a:bodyPr/>
        <a:lstStyle/>
        <a:p>
          <a:endParaRPr lang="zh-CN" altLang="en-US"/>
        </a:p>
      </dgm:t>
    </dgm:pt>
    <dgm:pt modelId="{96184646-80ED-48BF-8103-8C7B6CD3E782}" type="pres">
      <dgm:prSet presAssocID="{65A1B407-FE18-444A-8376-4E238767AF50}" presName="node" presStyleLbl="node1" presStyleIdx="3" presStyleCnt="6">
        <dgm:presLayoutVars>
          <dgm:bulletEnabled val="1"/>
        </dgm:presLayoutVars>
      </dgm:prSet>
      <dgm:spPr/>
      <dgm:t>
        <a:bodyPr/>
        <a:lstStyle/>
        <a:p>
          <a:endParaRPr lang="zh-CN" altLang="en-US"/>
        </a:p>
      </dgm:t>
    </dgm:pt>
    <dgm:pt modelId="{C749B1FC-0D7D-4B21-AACC-12922A02B77B}" type="pres">
      <dgm:prSet presAssocID="{65A1B407-FE18-444A-8376-4E238767AF50}" presName="dummy" presStyleCnt="0"/>
      <dgm:spPr/>
    </dgm:pt>
    <dgm:pt modelId="{97B5310F-BA00-487A-823D-FEB669A5BB6D}" type="pres">
      <dgm:prSet presAssocID="{63619884-C71F-4962-A634-4CE498F2657B}" presName="sibTrans" presStyleLbl="sibTrans2D1" presStyleIdx="3" presStyleCnt="6"/>
      <dgm:spPr/>
      <dgm:t>
        <a:bodyPr/>
        <a:lstStyle/>
        <a:p>
          <a:endParaRPr lang="zh-CN" altLang="en-US"/>
        </a:p>
      </dgm:t>
    </dgm:pt>
    <dgm:pt modelId="{20C34E1D-68C1-4948-A8C8-4C47612D13A0}" type="pres">
      <dgm:prSet presAssocID="{6E68A43C-AB32-4E48-A844-8965E36D9FF5}" presName="node" presStyleLbl="node1" presStyleIdx="4" presStyleCnt="6">
        <dgm:presLayoutVars>
          <dgm:bulletEnabled val="1"/>
        </dgm:presLayoutVars>
      </dgm:prSet>
      <dgm:spPr/>
      <dgm:t>
        <a:bodyPr/>
        <a:lstStyle/>
        <a:p>
          <a:endParaRPr lang="zh-CN" altLang="en-US"/>
        </a:p>
      </dgm:t>
    </dgm:pt>
    <dgm:pt modelId="{6CBE68E2-2ABB-46EE-8CBF-767A65B7FAC8}" type="pres">
      <dgm:prSet presAssocID="{6E68A43C-AB32-4E48-A844-8965E36D9FF5}" presName="dummy" presStyleCnt="0"/>
      <dgm:spPr/>
    </dgm:pt>
    <dgm:pt modelId="{6216813B-3809-4CC5-B2A3-4D2F228142DC}" type="pres">
      <dgm:prSet presAssocID="{F6FEC5FD-DE50-4371-8EB3-5C4586EBE5BF}" presName="sibTrans" presStyleLbl="sibTrans2D1" presStyleIdx="4" presStyleCnt="6"/>
      <dgm:spPr/>
      <dgm:t>
        <a:bodyPr/>
        <a:lstStyle/>
        <a:p>
          <a:endParaRPr lang="zh-CN" altLang="en-US"/>
        </a:p>
      </dgm:t>
    </dgm:pt>
    <dgm:pt modelId="{DEBEAACC-0806-4077-BE26-C9D7A0119A42}" type="pres">
      <dgm:prSet presAssocID="{413AEAE8-6073-4E0C-866A-6881A6DA7A21}" presName="node" presStyleLbl="node1" presStyleIdx="5" presStyleCnt="6">
        <dgm:presLayoutVars>
          <dgm:bulletEnabled val="1"/>
        </dgm:presLayoutVars>
      </dgm:prSet>
      <dgm:spPr/>
      <dgm:t>
        <a:bodyPr/>
        <a:lstStyle/>
        <a:p>
          <a:endParaRPr lang="zh-CN" altLang="en-US"/>
        </a:p>
      </dgm:t>
    </dgm:pt>
    <dgm:pt modelId="{B5044B15-27E3-4C9D-86A1-7F5B90E40999}" type="pres">
      <dgm:prSet presAssocID="{413AEAE8-6073-4E0C-866A-6881A6DA7A21}" presName="dummy" presStyleCnt="0"/>
      <dgm:spPr/>
    </dgm:pt>
    <dgm:pt modelId="{24259B8E-6BAD-4C1E-8FA2-D831697E79AD}" type="pres">
      <dgm:prSet presAssocID="{20BAC840-1B3D-43EF-A463-77D56F5D2BC1}" presName="sibTrans" presStyleLbl="sibTrans2D1" presStyleIdx="5" presStyleCnt="6"/>
      <dgm:spPr/>
      <dgm:t>
        <a:bodyPr/>
        <a:lstStyle/>
        <a:p>
          <a:endParaRPr lang="zh-CN" altLang="en-US"/>
        </a:p>
      </dgm:t>
    </dgm:pt>
  </dgm:ptLst>
  <dgm:cxnLst>
    <dgm:cxn modelId="{B81787BC-BEAD-4A28-9CCB-CBDA6F7FBA4A}" srcId="{2CF11503-8F53-4E4D-A35A-DF00AD30ACBD}" destId="{D07D8132-3F00-4D05-AF33-39BB11FB3E37}" srcOrd="2" destOrd="0" parTransId="{FF2F890F-BBA4-464F-853A-CD5D3CC333A0}" sibTransId="{B17966A6-BFF4-4DF1-8AD1-45A22AF5F872}"/>
    <dgm:cxn modelId="{CF3D79ED-1D93-4C1E-A329-652553E6EA39}" type="presOf" srcId="{BAAF9112-0AFF-4E8B-8486-5AFF667C8C44}" destId="{2E8DCD4B-CD46-4617-86A7-30224279B50E}" srcOrd="0" destOrd="0" presId="urn:microsoft.com/office/officeart/2005/8/layout/radial6"/>
    <dgm:cxn modelId="{AC6DE090-0100-4619-B751-0E7E78481188}" type="presOf" srcId="{95F61B61-6DAB-4D82-986F-706F5ECF075B}" destId="{09F5B3B9-72D1-43B2-990E-596281D873F9}" srcOrd="0" destOrd="0" presId="urn:microsoft.com/office/officeart/2005/8/layout/radial6"/>
    <dgm:cxn modelId="{0D4E93E0-EBDF-44C2-975C-DFFDD9A33188}" type="presOf" srcId="{ED5A7195-0F3F-4391-B8F6-EE41E6AA4CBD}" destId="{8FDEBF08-ACA9-4C5F-8149-0980479432BE}" srcOrd="0" destOrd="0" presId="urn:microsoft.com/office/officeart/2005/8/layout/radial6"/>
    <dgm:cxn modelId="{55F6CAEF-7C25-4A46-BB6F-266228BEE2F8}" type="presOf" srcId="{65A1B407-FE18-444A-8376-4E238767AF50}" destId="{96184646-80ED-48BF-8103-8C7B6CD3E782}" srcOrd="0" destOrd="0" presId="urn:microsoft.com/office/officeart/2005/8/layout/radial6"/>
    <dgm:cxn modelId="{E56AA521-1164-4431-AAA1-5BC2CE0D514C}" type="presOf" srcId="{6E68A43C-AB32-4E48-A844-8965E36D9FF5}" destId="{20C34E1D-68C1-4948-A8C8-4C47612D13A0}" srcOrd="0" destOrd="0" presId="urn:microsoft.com/office/officeart/2005/8/layout/radial6"/>
    <dgm:cxn modelId="{8775398C-2746-41AD-9D38-638A0F64B663}" type="presOf" srcId="{B962A2B7-A61F-4FDA-9BDD-2B12E49286DC}" destId="{E93628CE-A780-461E-9F1C-586AA4338CC2}" srcOrd="0" destOrd="0" presId="urn:microsoft.com/office/officeart/2005/8/layout/radial6"/>
    <dgm:cxn modelId="{94B3E9B2-0D16-4A56-ADD0-9AB25AC7AFA9}" type="presOf" srcId="{067DF508-87DD-435D-8334-7BCA49BD7DFF}" destId="{F12C24D4-BF52-4281-B732-297A28B63D9B}" srcOrd="0" destOrd="0" presId="urn:microsoft.com/office/officeart/2005/8/layout/radial6"/>
    <dgm:cxn modelId="{ABA75F08-20EB-48BE-804B-95EE325B724C}" srcId="{2CF11503-8F53-4E4D-A35A-DF00AD30ACBD}" destId="{BAAF9112-0AFF-4E8B-8486-5AFF667C8C44}" srcOrd="1" destOrd="0" parTransId="{FE69838D-9174-40D3-848B-7CFB667E0D00}" sibTransId="{ED5A7195-0F3F-4391-B8F6-EE41E6AA4CBD}"/>
    <dgm:cxn modelId="{824EDEA2-4566-4CA4-9152-D0E139BA9EB2}" type="presOf" srcId="{2CF11503-8F53-4E4D-A35A-DF00AD30ACBD}" destId="{65334CA5-06C7-4638-ACB9-AD9C2D56A828}" srcOrd="0" destOrd="0" presId="urn:microsoft.com/office/officeart/2005/8/layout/radial6"/>
    <dgm:cxn modelId="{80A83A69-79BC-41BB-A1FC-12AD4F23AF3C}" srcId="{B962A2B7-A61F-4FDA-9BDD-2B12E49286DC}" destId="{2CF11503-8F53-4E4D-A35A-DF00AD30ACBD}" srcOrd="0" destOrd="0" parTransId="{8CD42CBA-73F8-4C23-A32A-480F5A7A80A8}" sibTransId="{4A0378A1-AF74-44C3-AA9F-AB604A121B4F}"/>
    <dgm:cxn modelId="{D63335B4-6D56-4EFD-9120-2524D96D73F2}" type="presOf" srcId="{D07D8132-3F00-4D05-AF33-39BB11FB3E37}" destId="{CF67B837-E08A-4422-81A8-A274D52F8F25}" srcOrd="0" destOrd="0" presId="urn:microsoft.com/office/officeart/2005/8/layout/radial6"/>
    <dgm:cxn modelId="{C8DE1739-BAEE-4E85-9BB9-205714E09F0C}" type="presOf" srcId="{63619884-C71F-4962-A634-4CE498F2657B}" destId="{97B5310F-BA00-487A-823D-FEB669A5BB6D}" srcOrd="0" destOrd="0" presId="urn:microsoft.com/office/officeart/2005/8/layout/radial6"/>
    <dgm:cxn modelId="{0C463076-1193-4842-8469-40257B0E219B}" srcId="{2CF11503-8F53-4E4D-A35A-DF00AD30ACBD}" destId="{413AEAE8-6073-4E0C-866A-6881A6DA7A21}" srcOrd="5" destOrd="0" parTransId="{D7A29A3B-6C7D-47A2-91AA-724270F94A16}" sibTransId="{20BAC840-1B3D-43EF-A463-77D56F5D2BC1}"/>
    <dgm:cxn modelId="{BB1B4690-5CA4-4AD6-AE16-CCACC3CC59D6}" srcId="{2CF11503-8F53-4E4D-A35A-DF00AD30ACBD}" destId="{6E68A43C-AB32-4E48-A844-8965E36D9FF5}" srcOrd="4" destOrd="0" parTransId="{FD816C52-8FFE-4F38-9044-110235714B90}" sibTransId="{F6FEC5FD-DE50-4371-8EB3-5C4586EBE5BF}"/>
    <dgm:cxn modelId="{50E3DFAD-052E-4108-AB23-6B2CC53FFD93}" type="presOf" srcId="{20BAC840-1B3D-43EF-A463-77D56F5D2BC1}" destId="{24259B8E-6BAD-4C1E-8FA2-D831697E79AD}" srcOrd="0" destOrd="0" presId="urn:microsoft.com/office/officeart/2005/8/layout/radial6"/>
    <dgm:cxn modelId="{CC5BA935-AF6D-4D1F-9210-6AECBAD14D5A}" type="presOf" srcId="{413AEAE8-6073-4E0C-866A-6881A6DA7A21}" destId="{DEBEAACC-0806-4077-BE26-C9D7A0119A42}" srcOrd="0" destOrd="0" presId="urn:microsoft.com/office/officeart/2005/8/layout/radial6"/>
    <dgm:cxn modelId="{350142CC-9804-4D5B-A64C-7207A2809E67}" type="presOf" srcId="{F6FEC5FD-DE50-4371-8EB3-5C4586EBE5BF}" destId="{6216813B-3809-4CC5-B2A3-4D2F228142DC}" srcOrd="0" destOrd="0" presId="urn:microsoft.com/office/officeart/2005/8/layout/radial6"/>
    <dgm:cxn modelId="{ED5CF220-1110-41B7-AB66-E5169FC1EC22}" type="presOf" srcId="{B17966A6-BFF4-4DF1-8AD1-45A22AF5F872}" destId="{1F231335-87F8-4EA4-96F9-0108D1920459}" srcOrd="0" destOrd="0" presId="urn:microsoft.com/office/officeart/2005/8/layout/radial6"/>
    <dgm:cxn modelId="{4530E04B-56E4-440C-8039-057C580F8A0E}" srcId="{2CF11503-8F53-4E4D-A35A-DF00AD30ACBD}" destId="{95F61B61-6DAB-4D82-986F-706F5ECF075B}" srcOrd="0" destOrd="0" parTransId="{7095BDA4-7BC8-4CF3-9037-70241986AFB9}" sibTransId="{067DF508-87DD-435D-8334-7BCA49BD7DFF}"/>
    <dgm:cxn modelId="{DB5BA425-2B2A-4192-9F7A-D235DBD350AB}" srcId="{2CF11503-8F53-4E4D-A35A-DF00AD30ACBD}" destId="{65A1B407-FE18-444A-8376-4E238767AF50}" srcOrd="3" destOrd="0" parTransId="{0E035CAA-E5DD-4142-8BB8-2EB1E3869AAD}" sibTransId="{63619884-C71F-4962-A634-4CE498F2657B}"/>
    <dgm:cxn modelId="{521B6797-8557-4964-AD72-5B45D4F7F771}" srcId="{B962A2B7-A61F-4FDA-9BDD-2B12E49286DC}" destId="{0666DFD2-3108-4ECF-8975-33D5F7685060}" srcOrd="1" destOrd="0" parTransId="{0AAF8989-3274-4AE3-944D-26E7B9DFC968}" sibTransId="{E0589D91-B91F-4BC1-98DC-95232FE9EFBF}"/>
    <dgm:cxn modelId="{6EF95697-F9A2-48D0-AD36-D6EBA62A8467}" type="presParOf" srcId="{E93628CE-A780-461E-9F1C-586AA4338CC2}" destId="{65334CA5-06C7-4638-ACB9-AD9C2D56A828}" srcOrd="0" destOrd="0" presId="urn:microsoft.com/office/officeart/2005/8/layout/radial6"/>
    <dgm:cxn modelId="{51446603-7574-4C71-B5F2-175409A42602}" type="presParOf" srcId="{E93628CE-A780-461E-9F1C-586AA4338CC2}" destId="{09F5B3B9-72D1-43B2-990E-596281D873F9}" srcOrd="1" destOrd="0" presId="urn:microsoft.com/office/officeart/2005/8/layout/radial6"/>
    <dgm:cxn modelId="{619195D2-FDF9-4E43-A95A-C5A224B046E3}" type="presParOf" srcId="{E93628CE-A780-461E-9F1C-586AA4338CC2}" destId="{1EC0BD86-E5E5-402D-BF7F-307699F6A744}" srcOrd="2" destOrd="0" presId="urn:microsoft.com/office/officeart/2005/8/layout/radial6"/>
    <dgm:cxn modelId="{ABFC2ADB-09BE-4BD1-BD73-0F00E01FDF28}" type="presParOf" srcId="{E93628CE-A780-461E-9F1C-586AA4338CC2}" destId="{F12C24D4-BF52-4281-B732-297A28B63D9B}" srcOrd="3" destOrd="0" presId="urn:microsoft.com/office/officeart/2005/8/layout/radial6"/>
    <dgm:cxn modelId="{9280D1DC-A7CB-480B-8F2A-20988C1B7624}" type="presParOf" srcId="{E93628CE-A780-461E-9F1C-586AA4338CC2}" destId="{2E8DCD4B-CD46-4617-86A7-30224279B50E}" srcOrd="4" destOrd="0" presId="urn:microsoft.com/office/officeart/2005/8/layout/radial6"/>
    <dgm:cxn modelId="{19727E3E-4D54-4E2A-919D-26A672F978D0}" type="presParOf" srcId="{E93628CE-A780-461E-9F1C-586AA4338CC2}" destId="{70C97D96-FF91-4793-9272-2E3DB03D4860}" srcOrd="5" destOrd="0" presId="urn:microsoft.com/office/officeart/2005/8/layout/radial6"/>
    <dgm:cxn modelId="{14D7BCF0-7FFC-47A6-990C-01406C936626}" type="presParOf" srcId="{E93628CE-A780-461E-9F1C-586AA4338CC2}" destId="{8FDEBF08-ACA9-4C5F-8149-0980479432BE}" srcOrd="6" destOrd="0" presId="urn:microsoft.com/office/officeart/2005/8/layout/radial6"/>
    <dgm:cxn modelId="{2DAC80CD-DE4E-4C27-9037-16135904F359}" type="presParOf" srcId="{E93628CE-A780-461E-9F1C-586AA4338CC2}" destId="{CF67B837-E08A-4422-81A8-A274D52F8F25}" srcOrd="7" destOrd="0" presId="urn:microsoft.com/office/officeart/2005/8/layout/radial6"/>
    <dgm:cxn modelId="{34B76A85-8EB9-48B8-B7BC-C25830178999}" type="presParOf" srcId="{E93628CE-A780-461E-9F1C-586AA4338CC2}" destId="{4CFEED2B-19FF-48F5-B6E9-E4F761E0490F}" srcOrd="8" destOrd="0" presId="urn:microsoft.com/office/officeart/2005/8/layout/radial6"/>
    <dgm:cxn modelId="{9E9D961E-1E3B-4719-AE7A-C7A86270B9D5}" type="presParOf" srcId="{E93628CE-A780-461E-9F1C-586AA4338CC2}" destId="{1F231335-87F8-4EA4-96F9-0108D1920459}" srcOrd="9" destOrd="0" presId="urn:microsoft.com/office/officeart/2005/8/layout/radial6"/>
    <dgm:cxn modelId="{7AFDDD56-066C-452A-9985-0DA001B4E757}" type="presParOf" srcId="{E93628CE-A780-461E-9F1C-586AA4338CC2}" destId="{96184646-80ED-48BF-8103-8C7B6CD3E782}" srcOrd="10" destOrd="0" presId="urn:microsoft.com/office/officeart/2005/8/layout/radial6"/>
    <dgm:cxn modelId="{9E2273AA-AE2C-45FD-915B-6B6933AC2572}" type="presParOf" srcId="{E93628CE-A780-461E-9F1C-586AA4338CC2}" destId="{C749B1FC-0D7D-4B21-AACC-12922A02B77B}" srcOrd="11" destOrd="0" presId="urn:microsoft.com/office/officeart/2005/8/layout/radial6"/>
    <dgm:cxn modelId="{BE5B7405-C619-44CF-A790-E7E9AF183321}" type="presParOf" srcId="{E93628CE-A780-461E-9F1C-586AA4338CC2}" destId="{97B5310F-BA00-487A-823D-FEB669A5BB6D}" srcOrd="12" destOrd="0" presId="urn:microsoft.com/office/officeart/2005/8/layout/radial6"/>
    <dgm:cxn modelId="{07349D36-1B15-4A89-A9B8-44E0F32AE0BC}" type="presParOf" srcId="{E93628CE-A780-461E-9F1C-586AA4338CC2}" destId="{20C34E1D-68C1-4948-A8C8-4C47612D13A0}" srcOrd="13" destOrd="0" presId="urn:microsoft.com/office/officeart/2005/8/layout/radial6"/>
    <dgm:cxn modelId="{8FEFC107-3F09-4D36-99CD-324A549A9ED5}" type="presParOf" srcId="{E93628CE-A780-461E-9F1C-586AA4338CC2}" destId="{6CBE68E2-2ABB-46EE-8CBF-767A65B7FAC8}" srcOrd="14" destOrd="0" presId="urn:microsoft.com/office/officeart/2005/8/layout/radial6"/>
    <dgm:cxn modelId="{06D10369-024F-48E7-BC0E-AE363AE107FA}" type="presParOf" srcId="{E93628CE-A780-461E-9F1C-586AA4338CC2}" destId="{6216813B-3809-4CC5-B2A3-4D2F228142DC}" srcOrd="15" destOrd="0" presId="urn:microsoft.com/office/officeart/2005/8/layout/radial6"/>
    <dgm:cxn modelId="{4678FEEC-0AA9-47B2-9425-55B2757ABA02}" type="presParOf" srcId="{E93628CE-A780-461E-9F1C-586AA4338CC2}" destId="{DEBEAACC-0806-4077-BE26-C9D7A0119A42}" srcOrd="16" destOrd="0" presId="urn:microsoft.com/office/officeart/2005/8/layout/radial6"/>
    <dgm:cxn modelId="{BFAD519C-7A2C-4CCA-B977-550FEEC9722B}" type="presParOf" srcId="{E93628CE-A780-461E-9F1C-586AA4338CC2}" destId="{B5044B15-27E3-4C9D-86A1-7F5B90E40999}" srcOrd="17" destOrd="0" presId="urn:microsoft.com/office/officeart/2005/8/layout/radial6"/>
    <dgm:cxn modelId="{68821E37-7747-4F9E-BCC7-B4B564B737BE}" type="presParOf" srcId="{E93628CE-A780-461E-9F1C-586AA4338CC2}" destId="{24259B8E-6BAD-4C1E-8FA2-D831697E79AD}"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AFEFC64-232F-4A44-A9AB-51D848160F89}" type="doc">
      <dgm:prSet loTypeId="urn:microsoft.com/office/officeart/2009/layout/CircleArrowProcess" loCatId="process" qsTypeId="urn:microsoft.com/office/officeart/2005/8/quickstyle/simple4" qsCatId="simple" csTypeId="urn:microsoft.com/office/officeart/2005/8/colors/colorful2" csCatId="colorful" phldr="1"/>
      <dgm:spPr/>
      <dgm:t>
        <a:bodyPr/>
        <a:lstStyle/>
        <a:p>
          <a:endParaRPr lang="zh-CN" altLang="en-US"/>
        </a:p>
      </dgm:t>
    </dgm:pt>
    <dgm:pt modelId="{98B3C076-7A40-484E-B6EC-B13E2BE05944}">
      <dgm:prSet phldrT="[文本]" custT="1">
        <dgm:style>
          <a:lnRef idx="2">
            <a:schemeClr val="accent2"/>
          </a:lnRef>
          <a:fillRef idx="1">
            <a:schemeClr val="lt1"/>
          </a:fillRef>
          <a:effectRef idx="0">
            <a:schemeClr val="accent2"/>
          </a:effectRef>
          <a:fontRef idx="minor">
            <a:schemeClr val="dk1"/>
          </a:fontRef>
        </dgm:style>
      </dgm:prSet>
      <dgm:spPr/>
      <dgm:t>
        <a:bodyPr/>
        <a:lstStyle/>
        <a:p>
          <a:r>
            <a:rPr lang="zh-CN" altLang="en-US" sz="2800" dirty="0" smtClean="0">
              <a:latin typeface="+mn-ea"/>
              <a:ea typeface="+mn-ea"/>
            </a:rPr>
            <a:t>谈话引入、引出课题</a:t>
          </a:r>
          <a:endParaRPr lang="zh-CN" altLang="en-US" sz="2800" dirty="0">
            <a:latin typeface="+mn-ea"/>
            <a:ea typeface="+mn-ea"/>
          </a:endParaRPr>
        </a:p>
      </dgm:t>
    </dgm:pt>
    <dgm:pt modelId="{C53F6F66-83DE-4604-ABAA-4E0A0808BC7F}" type="parTrans" cxnId="{A9AB8971-97BA-492C-BB45-0B137799D4D4}">
      <dgm:prSet/>
      <dgm:spPr/>
      <dgm:t>
        <a:bodyPr/>
        <a:lstStyle/>
        <a:p>
          <a:endParaRPr lang="zh-CN" altLang="en-US"/>
        </a:p>
      </dgm:t>
    </dgm:pt>
    <dgm:pt modelId="{00C383F9-4A9E-4AC5-9648-1E77DFCD7EED}" type="sibTrans" cxnId="{A9AB8971-97BA-492C-BB45-0B137799D4D4}">
      <dgm:prSet/>
      <dgm:spPr/>
      <dgm:t>
        <a:bodyPr/>
        <a:lstStyle/>
        <a:p>
          <a:endParaRPr lang="zh-CN" altLang="en-US"/>
        </a:p>
      </dgm:t>
    </dgm:pt>
    <dgm:pt modelId="{C0AE0E56-4D1E-47ED-B7B6-9D184B9088C6}">
      <dgm:prSet phldrT="[文本]" custT="1">
        <dgm:style>
          <a:lnRef idx="0">
            <a:schemeClr val="accent2"/>
          </a:lnRef>
          <a:fillRef idx="3">
            <a:schemeClr val="accent2"/>
          </a:fillRef>
          <a:effectRef idx="3">
            <a:schemeClr val="accent2"/>
          </a:effectRef>
          <a:fontRef idx="minor">
            <a:schemeClr val="lt1"/>
          </a:fontRef>
        </dgm:style>
      </dgm:prSet>
      <dgm:spPr/>
      <dgm:t>
        <a:bodyPr/>
        <a:lstStyle/>
        <a:p>
          <a:r>
            <a:rPr lang="zh-CN" altLang="en-US" sz="2800" dirty="0" smtClean="0">
              <a:latin typeface="+mn-ea"/>
              <a:ea typeface="+mn-ea"/>
            </a:rPr>
            <a:t>朗读课文、自主识字</a:t>
          </a:r>
          <a:endParaRPr lang="zh-CN" altLang="en-US" sz="2800" dirty="0">
            <a:latin typeface="+mn-ea"/>
            <a:ea typeface="+mn-ea"/>
          </a:endParaRPr>
        </a:p>
      </dgm:t>
    </dgm:pt>
    <dgm:pt modelId="{DB0921C4-E6B1-45DF-B829-AC4CF58EB768}" type="parTrans" cxnId="{0FC34662-CFE3-40F9-9676-5E064C59F23F}">
      <dgm:prSet/>
      <dgm:spPr/>
      <dgm:t>
        <a:bodyPr/>
        <a:lstStyle/>
        <a:p>
          <a:endParaRPr lang="zh-CN" altLang="en-US"/>
        </a:p>
      </dgm:t>
    </dgm:pt>
    <dgm:pt modelId="{2E17E792-135D-42E0-83A4-ED58B6C0964D}" type="sibTrans" cxnId="{0FC34662-CFE3-40F9-9676-5E064C59F23F}">
      <dgm:prSet/>
      <dgm:spPr/>
      <dgm:t>
        <a:bodyPr/>
        <a:lstStyle/>
        <a:p>
          <a:endParaRPr lang="zh-CN" altLang="en-US"/>
        </a:p>
      </dgm:t>
    </dgm:pt>
    <dgm:pt modelId="{B484222C-672C-422D-A808-1C6A79867D25}">
      <dgm:prSet phldrT="[文本]" custT="1">
        <dgm:style>
          <a:lnRef idx="2">
            <a:schemeClr val="accent3"/>
          </a:lnRef>
          <a:fillRef idx="1">
            <a:schemeClr val="lt1"/>
          </a:fillRef>
          <a:effectRef idx="0">
            <a:schemeClr val="accent3"/>
          </a:effectRef>
          <a:fontRef idx="minor">
            <a:schemeClr val="dk1"/>
          </a:fontRef>
        </dgm:style>
      </dgm:prSet>
      <dgm:spPr>
        <a:ln/>
      </dgm:spPr>
      <dgm:t>
        <a:bodyPr/>
        <a:lstStyle/>
        <a:p>
          <a:r>
            <a:rPr lang="zh-CN" altLang="en-US" sz="2800" dirty="0" smtClean="0">
              <a:latin typeface="+mn-ea"/>
              <a:ea typeface="+mn-ea"/>
            </a:rPr>
            <a:t>读中明理、巩固识字</a:t>
          </a:r>
          <a:endParaRPr lang="zh-CN" altLang="en-US" sz="2800" dirty="0">
            <a:latin typeface="+mn-ea"/>
            <a:ea typeface="+mn-ea"/>
          </a:endParaRPr>
        </a:p>
      </dgm:t>
    </dgm:pt>
    <dgm:pt modelId="{8A40A1EF-92ED-4757-86C4-808A08401DDA}" type="parTrans" cxnId="{E6277332-FCB5-44F1-B08F-D1B7516DDBE4}">
      <dgm:prSet/>
      <dgm:spPr/>
      <dgm:t>
        <a:bodyPr/>
        <a:lstStyle/>
        <a:p>
          <a:endParaRPr lang="zh-CN" altLang="en-US"/>
        </a:p>
      </dgm:t>
    </dgm:pt>
    <dgm:pt modelId="{B701005C-CD23-422E-B975-617B02EFBC86}" type="sibTrans" cxnId="{E6277332-FCB5-44F1-B08F-D1B7516DDBE4}">
      <dgm:prSet/>
      <dgm:spPr/>
      <dgm:t>
        <a:bodyPr/>
        <a:lstStyle/>
        <a:p>
          <a:endParaRPr lang="zh-CN" altLang="en-US"/>
        </a:p>
      </dgm:t>
    </dgm:pt>
    <dgm:pt modelId="{ECD98B2A-3042-498F-99B8-58DB2AC5F18E}">
      <dgm:prSet custT="1">
        <dgm:style>
          <a:lnRef idx="2">
            <a:schemeClr val="accent6"/>
          </a:lnRef>
          <a:fillRef idx="1">
            <a:schemeClr val="lt1"/>
          </a:fillRef>
          <a:effectRef idx="0">
            <a:schemeClr val="accent6"/>
          </a:effectRef>
          <a:fontRef idx="minor">
            <a:schemeClr val="dk1"/>
          </a:fontRef>
        </dgm:style>
      </dgm:prSet>
      <dgm:spPr/>
      <dgm:t>
        <a:bodyPr/>
        <a:lstStyle/>
        <a:p>
          <a:r>
            <a:rPr lang="zh-CN" altLang="en-US" sz="2800" dirty="0" smtClean="0">
              <a:latin typeface="+mn-ea"/>
              <a:ea typeface="+mn-ea"/>
            </a:rPr>
            <a:t>手脑并用、学写生字</a:t>
          </a:r>
          <a:endParaRPr lang="zh-CN" altLang="en-US" sz="2800" dirty="0">
            <a:latin typeface="+mn-ea"/>
            <a:ea typeface="+mn-ea"/>
          </a:endParaRPr>
        </a:p>
      </dgm:t>
    </dgm:pt>
    <dgm:pt modelId="{0E503F27-9D72-4796-A6D9-4431E217E92C}" type="parTrans" cxnId="{933A4F63-71F7-4D5A-8A2C-8C8B1C951C38}">
      <dgm:prSet/>
      <dgm:spPr/>
      <dgm:t>
        <a:bodyPr/>
        <a:lstStyle/>
        <a:p>
          <a:endParaRPr lang="zh-CN" altLang="en-US"/>
        </a:p>
      </dgm:t>
    </dgm:pt>
    <dgm:pt modelId="{413D961B-9FBD-4081-893B-981A5832F016}" type="sibTrans" cxnId="{933A4F63-71F7-4D5A-8A2C-8C8B1C951C38}">
      <dgm:prSet/>
      <dgm:spPr/>
      <dgm:t>
        <a:bodyPr/>
        <a:lstStyle/>
        <a:p>
          <a:endParaRPr lang="zh-CN" altLang="en-US"/>
        </a:p>
      </dgm:t>
    </dgm:pt>
    <dgm:pt modelId="{57CD558B-D2A0-4C9E-A03D-DF7130F31ACD}" type="pres">
      <dgm:prSet presAssocID="{9AFEFC64-232F-4A44-A9AB-51D848160F89}" presName="Name0" presStyleCnt="0">
        <dgm:presLayoutVars>
          <dgm:chMax val="7"/>
          <dgm:chPref val="7"/>
          <dgm:dir/>
          <dgm:animLvl val="lvl"/>
        </dgm:presLayoutVars>
      </dgm:prSet>
      <dgm:spPr/>
      <dgm:t>
        <a:bodyPr/>
        <a:lstStyle/>
        <a:p>
          <a:endParaRPr lang="zh-CN" altLang="en-US"/>
        </a:p>
      </dgm:t>
    </dgm:pt>
    <dgm:pt modelId="{54FFBAE2-07B6-4519-B5F5-A2449646B837}" type="pres">
      <dgm:prSet presAssocID="{98B3C076-7A40-484E-B6EC-B13E2BE05944}" presName="Accent1" presStyleCnt="0"/>
      <dgm:spPr/>
    </dgm:pt>
    <dgm:pt modelId="{C8B0E260-12A5-49B9-87CF-3FC82115170F}" type="pres">
      <dgm:prSet presAssocID="{98B3C076-7A40-484E-B6EC-B13E2BE05944}" presName="Accent" presStyleLbl="node1" presStyleIdx="0" presStyleCnt="4" custLinFactX="-100000" custLinFactNeighborX="-122027" custLinFactNeighborY="-15684"/>
      <dgm:spPr/>
    </dgm:pt>
    <dgm:pt modelId="{56DC1B5B-3668-40CB-869C-9B6A84B64211}" type="pres">
      <dgm:prSet presAssocID="{98B3C076-7A40-484E-B6EC-B13E2BE05944}" presName="Parent1" presStyleLbl="revTx" presStyleIdx="0" presStyleCnt="4" custScaleX="470054" custLinFactNeighborX="-28410" custLinFactNeighborY="-79225">
        <dgm:presLayoutVars>
          <dgm:chMax val="1"/>
          <dgm:chPref val="1"/>
          <dgm:bulletEnabled val="1"/>
        </dgm:presLayoutVars>
      </dgm:prSet>
      <dgm:spPr/>
      <dgm:t>
        <a:bodyPr/>
        <a:lstStyle/>
        <a:p>
          <a:endParaRPr lang="zh-CN" altLang="en-US"/>
        </a:p>
      </dgm:t>
    </dgm:pt>
    <dgm:pt modelId="{24685F12-3FA6-42CA-BFF7-AE03A3066E57}" type="pres">
      <dgm:prSet presAssocID="{C0AE0E56-4D1E-47ED-B7B6-9D184B9088C6}" presName="Accent2" presStyleCnt="0"/>
      <dgm:spPr/>
    </dgm:pt>
    <dgm:pt modelId="{16C70184-9495-4985-8DDE-DCB0E1522F77}" type="pres">
      <dgm:prSet presAssocID="{C0AE0E56-4D1E-47ED-B7B6-9D184B9088C6}" presName="Accent" presStyleLbl="node1" presStyleIdx="1" presStyleCnt="4" custLinFactX="-100000" custLinFactNeighborX="-108343" custLinFactNeighborY="-9449"/>
      <dgm:spPr/>
    </dgm:pt>
    <dgm:pt modelId="{8007BF03-5EC5-4766-9DF2-AA98934267D7}" type="pres">
      <dgm:prSet presAssocID="{C0AE0E56-4D1E-47ED-B7B6-9D184B9088C6}" presName="Parent2" presStyleLbl="revTx" presStyleIdx="1" presStyleCnt="4" custScaleX="477741" custLinFactNeighborX="23146" custLinFactNeighborY="-61653">
        <dgm:presLayoutVars>
          <dgm:chMax val="1"/>
          <dgm:chPref val="1"/>
          <dgm:bulletEnabled val="1"/>
        </dgm:presLayoutVars>
      </dgm:prSet>
      <dgm:spPr/>
      <dgm:t>
        <a:bodyPr/>
        <a:lstStyle/>
        <a:p>
          <a:endParaRPr lang="zh-CN" altLang="en-US"/>
        </a:p>
      </dgm:t>
    </dgm:pt>
    <dgm:pt modelId="{E57E1AB0-E942-4FD8-8018-073D434335F9}" type="pres">
      <dgm:prSet presAssocID="{B484222C-672C-422D-A808-1C6A79867D25}" presName="Accent3" presStyleCnt="0"/>
      <dgm:spPr/>
    </dgm:pt>
    <dgm:pt modelId="{D7B4D0A3-B7D6-496A-B3B9-7308D7595C0D}" type="pres">
      <dgm:prSet presAssocID="{B484222C-672C-422D-A808-1C6A79867D25}" presName="Accent" presStyleLbl="node1" presStyleIdx="2" presStyleCnt="4" custLinFactX="-100000" custLinFactNeighborX="-104337" custLinFactNeighborY="-5897"/>
      <dgm:spPr/>
    </dgm:pt>
    <dgm:pt modelId="{DFA35925-A44D-45F4-909E-D3068D7FE7F9}" type="pres">
      <dgm:prSet presAssocID="{B484222C-672C-422D-A808-1C6A79867D25}" presName="Parent3" presStyleLbl="revTx" presStyleIdx="2" presStyleCnt="4" custScaleX="470265" custLinFactNeighborX="-28251" custLinFactNeighborY="-37210">
        <dgm:presLayoutVars>
          <dgm:chMax val="1"/>
          <dgm:chPref val="1"/>
          <dgm:bulletEnabled val="1"/>
        </dgm:presLayoutVars>
      </dgm:prSet>
      <dgm:spPr/>
      <dgm:t>
        <a:bodyPr/>
        <a:lstStyle/>
        <a:p>
          <a:endParaRPr lang="zh-CN" altLang="en-US"/>
        </a:p>
      </dgm:t>
    </dgm:pt>
    <dgm:pt modelId="{474B967D-F175-45DF-B36B-50D8224ED5CC}" type="pres">
      <dgm:prSet presAssocID="{ECD98B2A-3042-498F-99B8-58DB2AC5F18E}" presName="Accent4" presStyleCnt="0"/>
      <dgm:spPr/>
    </dgm:pt>
    <dgm:pt modelId="{EB49B7F5-5138-4CEF-B848-01B8DC6B04B2}" type="pres">
      <dgm:prSet presAssocID="{ECD98B2A-3042-498F-99B8-58DB2AC5F18E}" presName="Accent" presStyleLbl="node1" presStyleIdx="3" presStyleCnt="4" custLinFactX="-100000" custLinFactNeighborX="-123455" custLinFactNeighborY="-5070"/>
      <dgm:spPr/>
    </dgm:pt>
    <dgm:pt modelId="{6AF18622-95C9-42F9-A609-2C86F1F27A07}" type="pres">
      <dgm:prSet presAssocID="{ECD98B2A-3042-498F-99B8-58DB2AC5F18E}" presName="Parent4" presStyleLbl="revTx" presStyleIdx="3" presStyleCnt="4" custScaleX="487871" custLinFactNeighborX="26502" custLinFactNeighborY="-7781">
        <dgm:presLayoutVars>
          <dgm:chMax val="1"/>
          <dgm:chPref val="1"/>
          <dgm:bulletEnabled val="1"/>
        </dgm:presLayoutVars>
      </dgm:prSet>
      <dgm:spPr/>
      <dgm:t>
        <a:bodyPr/>
        <a:lstStyle/>
        <a:p>
          <a:endParaRPr lang="zh-CN" altLang="en-US"/>
        </a:p>
      </dgm:t>
    </dgm:pt>
  </dgm:ptLst>
  <dgm:cxnLst>
    <dgm:cxn modelId="{3019939A-1EA9-4BDB-B31D-3699A21D2CA2}" type="presOf" srcId="{B484222C-672C-422D-A808-1C6A79867D25}" destId="{DFA35925-A44D-45F4-909E-D3068D7FE7F9}" srcOrd="0" destOrd="0" presId="urn:microsoft.com/office/officeart/2009/layout/CircleArrowProcess"/>
    <dgm:cxn modelId="{0FC34662-CFE3-40F9-9676-5E064C59F23F}" srcId="{9AFEFC64-232F-4A44-A9AB-51D848160F89}" destId="{C0AE0E56-4D1E-47ED-B7B6-9D184B9088C6}" srcOrd="1" destOrd="0" parTransId="{DB0921C4-E6B1-45DF-B829-AC4CF58EB768}" sibTransId="{2E17E792-135D-42E0-83A4-ED58B6C0964D}"/>
    <dgm:cxn modelId="{E6277332-FCB5-44F1-B08F-D1B7516DDBE4}" srcId="{9AFEFC64-232F-4A44-A9AB-51D848160F89}" destId="{B484222C-672C-422D-A808-1C6A79867D25}" srcOrd="2" destOrd="0" parTransId="{8A40A1EF-92ED-4757-86C4-808A08401DDA}" sibTransId="{B701005C-CD23-422E-B975-617B02EFBC86}"/>
    <dgm:cxn modelId="{2E597999-2329-4916-87FD-8D73AD937583}" type="presOf" srcId="{9AFEFC64-232F-4A44-A9AB-51D848160F89}" destId="{57CD558B-D2A0-4C9E-A03D-DF7130F31ACD}" srcOrd="0" destOrd="0" presId="urn:microsoft.com/office/officeart/2009/layout/CircleArrowProcess"/>
    <dgm:cxn modelId="{D91BB34F-2D61-4381-A73A-18BA9303EC75}" type="presOf" srcId="{ECD98B2A-3042-498F-99B8-58DB2AC5F18E}" destId="{6AF18622-95C9-42F9-A609-2C86F1F27A07}" srcOrd="0" destOrd="0" presId="urn:microsoft.com/office/officeart/2009/layout/CircleArrowProcess"/>
    <dgm:cxn modelId="{933A4F63-71F7-4D5A-8A2C-8C8B1C951C38}" srcId="{9AFEFC64-232F-4A44-A9AB-51D848160F89}" destId="{ECD98B2A-3042-498F-99B8-58DB2AC5F18E}" srcOrd="3" destOrd="0" parTransId="{0E503F27-9D72-4796-A6D9-4431E217E92C}" sibTransId="{413D961B-9FBD-4081-893B-981A5832F016}"/>
    <dgm:cxn modelId="{A9AB8971-97BA-492C-BB45-0B137799D4D4}" srcId="{9AFEFC64-232F-4A44-A9AB-51D848160F89}" destId="{98B3C076-7A40-484E-B6EC-B13E2BE05944}" srcOrd="0" destOrd="0" parTransId="{C53F6F66-83DE-4604-ABAA-4E0A0808BC7F}" sibTransId="{00C383F9-4A9E-4AC5-9648-1E77DFCD7EED}"/>
    <dgm:cxn modelId="{591D5D57-47B9-43CB-AF12-1848D0EA7150}" type="presOf" srcId="{98B3C076-7A40-484E-B6EC-B13E2BE05944}" destId="{56DC1B5B-3668-40CB-869C-9B6A84B64211}" srcOrd="0" destOrd="0" presId="urn:microsoft.com/office/officeart/2009/layout/CircleArrowProcess"/>
    <dgm:cxn modelId="{EB33D82B-D136-44F6-8899-CD6A740EE9FD}" type="presOf" srcId="{C0AE0E56-4D1E-47ED-B7B6-9D184B9088C6}" destId="{8007BF03-5EC5-4766-9DF2-AA98934267D7}" srcOrd="0" destOrd="0" presId="urn:microsoft.com/office/officeart/2009/layout/CircleArrowProcess"/>
    <dgm:cxn modelId="{C2256822-09DA-4987-B7C1-05155D7EBCF5}" type="presParOf" srcId="{57CD558B-D2A0-4C9E-A03D-DF7130F31ACD}" destId="{54FFBAE2-07B6-4519-B5F5-A2449646B837}" srcOrd="0" destOrd="0" presId="urn:microsoft.com/office/officeart/2009/layout/CircleArrowProcess"/>
    <dgm:cxn modelId="{6D33CF20-B992-4865-BF92-27EF69AE546E}" type="presParOf" srcId="{54FFBAE2-07B6-4519-B5F5-A2449646B837}" destId="{C8B0E260-12A5-49B9-87CF-3FC82115170F}" srcOrd="0" destOrd="0" presId="urn:microsoft.com/office/officeart/2009/layout/CircleArrowProcess"/>
    <dgm:cxn modelId="{CD7B103A-EC53-461F-9442-BF717A067FAF}" type="presParOf" srcId="{57CD558B-D2A0-4C9E-A03D-DF7130F31ACD}" destId="{56DC1B5B-3668-40CB-869C-9B6A84B64211}" srcOrd="1" destOrd="0" presId="urn:microsoft.com/office/officeart/2009/layout/CircleArrowProcess"/>
    <dgm:cxn modelId="{14384D58-9059-4665-924B-DC220DE6B0F5}" type="presParOf" srcId="{57CD558B-D2A0-4C9E-A03D-DF7130F31ACD}" destId="{24685F12-3FA6-42CA-BFF7-AE03A3066E57}" srcOrd="2" destOrd="0" presId="urn:microsoft.com/office/officeart/2009/layout/CircleArrowProcess"/>
    <dgm:cxn modelId="{05CDF8B8-E219-4468-844B-BE1AC80A2E22}" type="presParOf" srcId="{24685F12-3FA6-42CA-BFF7-AE03A3066E57}" destId="{16C70184-9495-4985-8DDE-DCB0E1522F77}" srcOrd="0" destOrd="0" presId="urn:microsoft.com/office/officeart/2009/layout/CircleArrowProcess"/>
    <dgm:cxn modelId="{2237930E-F9C4-4238-91A4-ADC14E6DCDC9}" type="presParOf" srcId="{57CD558B-D2A0-4C9E-A03D-DF7130F31ACD}" destId="{8007BF03-5EC5-4766-9DF2-AA98934267D7}" srcOrd="3" destOrd="0" presId="urn:microsoft.com/office/officeart/2009/layout/CircleArrowProcess"/>
    <dgm:cxn modelId="{D3482A87-9920-41CC-8E99-7C9F4820B8B5}" type="presParOf" srcId="{57CD558B-D2A0-4C9E-A03D-DF7130F31ACD}" destId="{E57E1AB0-E942-4FD8-8018-073D434335F9}" srcOrd="4" destOrd="0" presId="urn:microsoft.com/office/officeart/2009/layout/CircleArrowProcess"/>
    <dgm:cxn modelId="{2C493FFA-871B-497E-9855-4C1C7563CDEE}" type="presParOf" srcId="{E57E1AB0-E942-4FD8-8018-073D434335F9}" destId="{D7B4D0A3-B7D6-496A-B3B9-7308D7595C0D}" srcOrd="0" destOrd="0" presId="urn:microsoft.com/office/officeart/2009/layout/CircleArrowProcess"/>
    <dgm:cxn modelId="{3EF885A3-3FF9-4D4A-B087-51A98C7BA3C0}" type="presParOf" srcId="{57CD558B-D2A0-4C9E-A03D-DF7130F31ACD}" destId="{DFA35925-A44D-45F4-909E-D3068D7FE7F9}" srcOrd="5" destOrd="0" presId="urn:microsoft.com/office/officeart/2009/layout/CircleArrowProcess"/>
    <dgm:cxn modelId="{9EF97E9F-2E70-41A1-81C8-26603BBEE8BC}" type="presParOf" srcId="{57CD558B-D2A0-4C9E-A03D-DF7130F31ACD}" destId="{474B967D-F175-45DF-B36B-50D8224ED5CC}" srcOrd="6" destOrd="0" presId="urn:microsoft.com/office/officeart/2009/layout/CircleArrowProcess"/>
    <dgm:cxn modelId="{BB03F478-E65B-40C4-9815-BBB9157B40CB}" type="presParOf" srcId="{474B967D-F175-45DF-B36B-50D8224ED5CC}" destId="{EB49B7F5-5138-4CEF-B848-01B8DC6B04B2}" srcOrd="0" destOrd="0" presId="urn:microsoft.com/office/officeart/2009/layout/CircleArrowProcess"/>
    <dgm:cxn modelId="{78E2363E-9FB7-4D7D-B5D7-28FC4495E2C9}" type="presParOf" srcId="{57CD558B-D2A0-4C9E-A03D-DF7130F31ACD}" destId="{6AF18622-95C9-42F9-A609-2C86F1F27A07}"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A299384-00DE-4CEE-A7D8-059C9AB85A72}" type="doc">
      <dgm:prSet loTypeId="urn:microsoft.com/office/officeart/2005/8/layout/process2" loCatId="process" qsTypeId="urn:microsoft.com/office/officeart/2005/8/quickstyle/3d1" qsCatId="3D" csTypeId="urn:microsoft.com/office/officeart/2005/8/colors/colorful3" csCatId="colorful" phldr="1"/>
      <dgm:spPr/>
      <dgm:t>
        <a:bodyPr/>
        <a:lstStyle/>
        <a:p>
          <a:endParaRPr lang="zh-CN" altLang="en-US"/>
        </a:p>
      </dgm:t>
    </dgm:pt>
    <dgm:pt modelId="{F11491FA-BCB9-4994-8C05-6B71A37DF378}">
      <dgm:prSet phldrT="[文本]"/>
      <dgm:spPr/>
      <dgm:t>
        <a:bodyPr/>
        <a:lstStyle/>
        <a:p>
          <a:r>
            <a:rPr lang="zh-CN" altLang="en-US" dirty="0" smtClean="0"/>
            <a:t>陌生文本</a:t>
          </a:r>
          <a:endParaRPr lang="zh-CN" altLang="en-US" dirty="0"/>
        </a:p>
      </dgm:t>
    </dgm:pt>
    <dgm:pt modelId="{4633423F-3A1C-49B8-827E-4EC418800305}" type="parTrans" cxnId="{23DFB8ED-871D-4838-AD60-B15B02A62497}">
      <dgm:prSet/>
      <dgm:spPr/>
      <dgm:t>
        <a:bodyPr/>
        <a:lstStyle/>
        <a:p>
          <a:endParaRPr lang="zh-CN" altLang="en-US"/>
        </a:p>
      </dgm:t>
    </dgm:pt>
    <dgm:pt modelId="{183C8A6C-E340-4643-8790-164AEB41F0D3}" type="sibTrans" cxnId="{23DFB8ED-871D-4838-AD60-B15B02A62497}">
      <dgm:prSet/>
      <dgm:spPr/>
      <dgm:t>
        <a:bodyPr/>
        <a:lstStyle/>
        <a:p>
          <a:endParaRPr lang="zh-CN" altLang="en-US"/>
        </a:p>
      </dgm:t>
    </dgm:pt>
    <dgm:pt modelId="{97596D26-E198-49EB-9D05-88D010201FCD}">
      <dgm:prSet phldrT="[文本]"/>
      <dgm:spPr/>
      <dgm:t>
        <a:bodyPr/>
        <a:lstStyle/>
        <a:p>
          <a:r>
            <a:rPr lang="zh-CN" altLang="en-US" dirty="0" smtClean="0"/>
            <a:t>熟悉材料</a:t>
          </a:r>
          <a:endParaRPr lang="zh-CN" altLang="en-US" dirty="0"/>
        </a:p>
      </dgm:t>
    </dgm:pt>
    <dgm:pt modelId="{56665691-4C49-4DF1-976C-161D0BA8DC81}" type="parTrans" cxnId="{53DA70E1-8248-4F83-AB7C-48973CF2395A}">
      <dgm:prSet/>
      <dgm:spPr/>
      <dgm:t>
        <a:bodyPr/>
        <a:lstStyle/>
        <a:p>
          <a:endParaRPr lang="zh-CN" altLang="en-US"/>
        </a:p>
      </dgm:t>
    </dgm:pt>
    <dgm:pt modelId="{CBDDDF3C-9D4A-47EB-8544-CC373ACE3087}" type="sibTrans" cxnId="{53DA70E1-8248-4F83-AB7C-48973CF2395A}">
      <dgm:prSet/>
      <dgm:spPr/>
      <dgm:t>
        <a:bodyPr/>
        <a:lstStyle/>
        <a:p>
          <a:endParaRPr lang="zh-CN" altLang="en-US"/>
        </a:p>
      </dgm:t>
    </dgm:pt>
    <dgm:pt modelId="{D5905701-7D58-4919-BEB0-4658E759D405}" type="pres">
      <dgm:prSet presAssocID="{6A299384-00DE-4CEE-A7D8-059C9AB85A72}" presName="linearFlow" presStyleCnt="0">
        <dgm:presLayoutVars>
          <dgm:resizeHandles val="exact"/>
        </dgm:presLayoutVars>
      </dgm:prSet>
      <dgm:spPr/>
      <dgm:t>
        <a:bodyPr/>
        <a:lstStyle/>
        <a:p>
          <a:endParaRPr lang="zh-CN" altLang="en-US"/>
        </a:p>
      </dgm:t>
    </dgm:pt>
    <dgm:pt modelId="{2306FFF3-1036-4916-85FD-A08F1CA6F4B8}" type="pres">
      <dgm:prSet presAssocID="{F11491FA-BCB9-4994-8C05-6B71A37DF378}" presName="node" presStyleLbl="node1" presStyleIdx="0" presStyleCnt="2" custScaleX="60040" custScaleY="53636">
        <dgm:presLayoutVars>
          <dgm:bulletEnabled val="1"/>
        </dgm:presLayoutVars>
      </dgm:prSet>
      <dgm:spPr/>
      <dgm:t>
        <a:bodyPr/>
        <a:lstStyle/>
        <a:p>
          <a:endParaRPr lang="zh-CN" altLang="en-US"/>
        </a:p>
      </dgm:t>
    </dgm:pt>
    <dgm:pt modelId="{2BB93644-F262-4E21-9340-3878232A0691}" type="pres">
      <dgm:prSet presAssocID="{183C8A6C-E340-4643-8790-164AEB41F0D3}" presName="sibTrans" presStyleLbl="sibTrans2D1" presStyleIdx="0" presStyleCnt="1"/>
      <dgm:spPr/>
      <dgm:t>
        <a:bodyPr/>
        <a:lstStyle/>
        <a:p>
          <a:endParaRPr lang="zh-CN" altLang="en-US"/>
        </a:p>
      </dgm:t>
    </dgm:pt>
    <dgm:pt modelId="{06F490E0-791E-417E-9E00-3ADA922B2DEF}" type="pres">
      <dgm:prSet presAssocID="{183C8A6C-E340-4643-8790-164AEB41F0D3}" presName="connectorText" presStyleLbl="sibTrans2D1" presStyleIdx="0" presStyleCnt="1"/>
      <dgm:spPr/>
      <dgm:t>
        <a:bodyPr/>
        <a:lstStyle/>
        <a:p>
          <a:endParaRPr lang="zh-CN" altLang="en-US"/>
        </a:p>
      </dgm:t>
    </dgm:pt>
    <dgm:pt modelId="{FC7612B0-EFDB-409C-86A4-07D45B739374}" type="pres">
      <dgm:prSet presAssocID="{97596D26-E198-49EB-9D05-88D010201FCD}" presName="node" presStyleLbl="node1" presStyleIdx="1" presStyleCnt="2" custScaleX="60081" custScaleY="54002">
        <dgm:presLayoutVars>
          <dgm:bulletEnabled val="1"/>
        </dgm:presLayoutVars>
      </dgm:prSet>
      <dgm:spPr/>
      <dgm:t>
        <a:bodyPr/>
        <a:lstStyle/>
        <a:p>
          <a:endParaRPr lang="zh-CN" altLang="en-US"/>
        </a:p>
      </dgm:t>
    </dgm:pt>
  </dgm:ptLst>
  <dgm:cxnLst>
    <dgm:cxn modelId="{CBD27CEF-8950-40C4-A755-B8D14FE8139F}" type="presOf" srcId="{183C8A6C-E340-4643-8790-164AEB41F0D3}" destId="{2BB93644-F262-4E21-9340-3878232A0691}" srcOrd="0" destOrd="0" presId="urn:microsoft.com/office/officeart/2005/8/layout/process2"/>
    <dgm:cxn modelId="{53DA70E1-8248-4F83-AB7C-48973CF2395A}" srcId="{6A299384-00DE-4CEE-A7D8-059C9AB85A72}" destId="{97596D26-E198-49EB-9D05-88D010201FCD}" srcOrd="1" destOrd="0" parTransId="{56665691-4C49-4DF1-976C-161D0BA8DC81}" sibTransId="{CBDDDF3C-9D4A-47EB-8544-CC373ACE3087}"/>
    <dgm:cxn modelId="{30F78618-CE90-4645-99EB-C490A4B9F88E}" type="presOf" srcId="{183C8A6C-E340-4643-8790-164AEB41F0D3}" destId="{06F490E0-791E-417E-9E00-3ADA922B2DEF}" srcOrd="1" destOrd="0" presId="urn:microsoft.com/office/officeart/2005/8/layout/process2"/>
    <dgm:cxn modelId="{240E83F1-8E8E-4CA3-A741-548592CAD42B}" type="presOf" srcId="{6A299384-00DE-4CEE-A7D8-059C9AB85A72}" destId="{D5905701-7D58-4919-BEB0-4658E759D405}" srcOrd="0" destOrd="0" presId="urn:microsoft.com/office/officeart/2005/8/layout/process2"/>
    <dgm:cxn modelId="{23DFB8ED-871D-4838-AD60-B15B02A62497}" srcId="{6A299384-00DE-4CEE-A7D8-059C9AB85A72}" destId="{F11491FA-BCB9-4994-8C05-6B71A37DF378}" srcOrd="0" destOrd="0" parTransId="{4633423F-3A1C-49B8-827E-4EC418800305}" sibTransId="{183C8A6C-E340-4643-8790-164AEB41F0D3}"/>
    <dgm:cxn modelId="{A84500F6-F8D4-4E24-AD3B-6340669D5D46}" type="presOf" srcId="{F11491FA-BCB9-4994-8C05-6B71A37DF378}" destId="{2306FFF3-1036-4916-85FD-A08F1CA6F4B8}" srcOrd="0" destOrd="0" presId="urn:microsoft.com/office/officeart/2005/8/layout/process2"/>
    <dgm:cxn modelId="{6E5E7E79-D5E7-4278-B81D-66FF2808D2A8}" type="presOf" srcId="{97596D26-E198-49EB-9D05-88D010201FCD}" destId="{FC7612B0-EFDB-409C-86A4-07D45B739374}" srcOrd="0" destOrd="0" presId="urn:microsoft.com/office/officeart/2005/8/layout/process2"/>
    <dgm:cxn modelId="{A655626A-E174-4A65-A5B5-C14A07AB801B}" type="presParOf" srcId="{D5905701-7D58-4919-BEB0-4658E759D405}" destId="{2306FFF3-1036-4916-85FD-A08F1CA6F4B8}" srcOrd="0" destOrd="0" presId="urn:microsoft.com/office/officeart/2005/8/layout/process2"/>
    <dgm:cxn modelId="{AE24FF5C-217B-4E73-9E79-34346463AF18}" type="presParOf" srcId="{D5905701-7D58-4919-BEB0-4658E759D405}" destId="{2BB93644-F262-4E21-9340-3878232A0691}" srcOrd="1" destOrd="0" presId="urn:microsoft.com/office/officeart/2005/8/layout/process2"/>
    <dgm:cxn modelId="{4B9C1548-265D-429B-9BDB-598E7F6840F7}" type="presParOf" srcId="{2BB93644-F262-4E21-9340-3878232A0691}" destId="{06F490E0-791E-417E-9E00-3ADA922B2DEF}" srcOrd="0" destOrd="0" presId="urn:microsoft.com/office/officeart/2005/8/layout/process2"/>
    <dgm:cxn modelId="{F5D11B53-F4A7-4536-9F71-4663E545C417}" type="presParOf" srcId="{D5905701-7D58-4919-BEB0-4658E759D405}" destId="{FC7612B0-EFDB-409C-86A4-07D45B739374}" srcOrd="2"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AFEFC64-232F-4A44-A9AB-51D848160F89}" type="doc">
      <dgm:prSet loTypeId="urn:microsoft.com/office/officeart/2009/layout/CircleArrowProcess" loCatId="process" qsTypeId="urn:microsoft.com/office/officeart/2005/8/quickstyle/simple4" qsCatId="simple" csTypeId="urn:microsoft.com/office/officeart/2005/8/colors/colorful2" csCatId="colorful" phldr="1"/>
      <dgm:spPr/>
      <dgm:t>
        <a:bodyPr/>
        <a:lstStyle/>
        <a:p>
          <a:endParaRPr lang="zh-CN" altLang="en-US"/>
        </a:p>
      </dgm:t>
    </dgm:pt>
    <dgm:pt modelId="{98B3C076-7A40-484E-B6EC-B13E2BE05944}">
      <dgm:prSet phldrT="[文本]" custT="1">
        <dgm:style>
          <a:lnRef idx="2">
            <a:schemeClr val="accent2"/>
          </a:lnRef>
          <a:fillRef idx="1">
            <a:schemeClr val="lt1"/>
          </a:fillRef>
          <a:effectRef idx="0">
            <a:schemeClr val="accent2"/>
          </a:effectRef>
          <a:fontRef idx="minor">
            <a:schemeClr val="dk1"/>
          </a:fontRef>
        </dgm:style>
      </dgm:prSet>
      <dgm:spPr/>
      <dgm:t>
        <a:bodyPr/>
        <a:lstStyle/>
        <a:p>
          <a:r>
            <a:rPr lang="zh-CN" altLang="en-US" sz="2800" dirty="0" smtClean="0">
              <a:latin typeface="+mn-ea"/>
              <a:ea typeface="+mn-ea"/>
            </a:rPr>
            <a:t>谈话引入、引出课题</a:t>
          </a:r>
          <a:endParaRPr lang="zh-CN" altLang="en-US" sz="2800" dirty="0">
            <a:latin typeface="+mn-ea"/>
            <a:ea typeface="+mn-ea"/>
          </a:endParaRPr>
        </a:p>
      </dgm:t>
    </dgm:pt>
    <dgm:pt modelId="{C53F6F66-83DE-4604-ABAA-4E0A0808BC7F}" type="parTrans" cxnId="{A9AB8971-97BA-492C-BB45-0B137799D4D4}">
      <dgm:prSet/>
      <dgm:spPr/>
      <dgm:t>
        <a:bodyPr/>
        <a:lstStyle/>
        <a:p>
          <a:endParaRPr lang="zh-CN" altLang="en-US"/>
        </a:p>
      </dgm:t>
    </dgm:pt>
    <dgm:pt modelId="{00C383F9-4A9E-4AC5-9648-1E77DFCD7EED}" type="sibTrans" cxnId="{A9AB8971-97BA-492C-BB45-0B137799D4D4}">
      <dgm:prSet/>
      <dgm:spPr/>
      <dgm:t>
        <a:bodyPr/>
        <a:lstStyle/>
        <a:p>
          <a:endParaRPr lang="zh-CN" altLang="en-US"/>
        </a:p>
      </dgm:t>
    </dgm:pt>
    <dgm:pt modelId="{C0AE0E56-4D1E-47ED-B7B6-9D184B9088C6}">
      <dgm:prSet phldrT="[文本]" custT="1">
        <dgm:style>
          <a:lnRef idx="2">
            <a:schemeClr val="accent4"/>
          </a:lnRef>
          <a:fillRef idx="1">
            <a:schemeClr val="lt1"/>
          </a:fillRef>
          <a:effectRef idx="0">
            <a:schemeClr val="accent4"/>
          </a:effectRef>
          <a:fontRef idx="minor">
            <a:schemeClr val="dk1"/>
          </a:fontRef>
        </dgm:style>
      </dgm:prSet>
      <dgm:spPr/>
      <dgm:t>
        <a:bodyPr/>
        <a:lstStyle/>
        <a:p>
          <a:r>
            <a:rPr lang="zh-CN" altLang="en-US" sz="2800" dirty="0" smtClean="0">
              <a:latin typeface="+mn-ea"/>
              <a:ea typeface="+mn-ea"/>
            </a:rPr>
            <a:t>朗读课文、自主识字</a:t>
          </a:r>
          <a:endParaRPr lang="zh-CN" altLang="en-US" sz="2800" dirty="0">
            <a:latin typeface="+mn-ea"/>
            <a:ea typeface="+mn-ea"/>
          </a:endParaRPr>
        </a:p>
      </dgm:t>
    </dgm:pt>
    <dgm:pt modelId="{DB0921C4-E6B1-45DF-B829-AC4CF58EB768}" type="parTrans" cxnId="{0FC34662-CFE3-40F9-9676-5E064C59F23F}">
      <dgm:prSet/>
      <dgm:spPr/>
      <dgm:t>
        <a:bodyPr/>
        <a:lstStyle/>
        <a:p>
          <a:endParaRPr lang="zh-CN" altLang="en-US"/>
        </a:p>
      </dgm:t>
    </dgm:pt>
    <dgm:pt modelId="{2E17E792-135D-42E0-83A4-ED58B6C0964D}" type="sibTrans" cxnId="{0FC34662-CFE3-40F9-9676-5E064C59F23F}">
      <dgm:prSet/>
      <dgm:spPr/>
      <dgm:t>
        <a:bodyPr/>
        <a:lstStyle/>
        <a:p>
          <a:endParaRPr lang="zh-CN" altLang="en-US"/>
        </a:p>
      </dgm:t>
    </dgm:pt>
    <dgm:pt modelId="{B484222C-672C-422D-A808-1C6A79867D25}">
      <dgm:prSet phldrT="[文本]" custT="1">
        <dgm:style>
          <a:lnRef idx="0">
            <a:schemeClr val="accent2"/>
          </a:lnRef>
          <a:fillRef idx="3">
            <a:schemeClr val="accent2"/>
          </a:fillRef>
          <a:effectRef idx="3">
            <a:schemeClr val="accent2"/>
          </a:effectRef>
          <a:fontRef idx="minor">
            <a:schemeClr val="lt1"/>
          </a:fontRef>
        </dgm:style>
      </dgm:prSet>
      <dgm:spPr>
        <a:ln/>
      </dgm:spPr>
      <dgm:t>
        <a:bodyPr/>
        <a:lstStyle/>
        <a:p>
          <a:r>
            <a:rPr lang="zh-CN" altLang="en-US" sz="2800" dirty="0" smtClean="0">
              <a:latin typeface="+mn-ea"/>
              <a:ea typeface="+mn-ea"/>
            </a:rPr>
            <a:t>读中明理、巩固识字</a:t>
          </a:r>
          <a:endParaRPr lang="zh-CN" altLang="en-US" sz="2800" dirty="0">
            <a:latin typeface="+mn-ea"/>
            <a:ea typeface="+mn-ea"/>
          </a:endParaRPr>
        </a:p>
      </dgm:t>
    </dgm:pt>
    <dgm:pt modelId="{8A40A1EF-92ED-4757-86C4-808A08401DDA}" type="parTrans" cxnId="{E6277332-FCB5-44F1-B08F-D1B7516DDBE4}">
      <dgm:prSet/>
      <dgm:spPr/>
      <dgm:t>
        <a:bodyPr/>
        <a:lstStyle/>
        <a:p>
          <a:endParaRPr lang="zh-CN" altLang="en-US"/>
        </a:p>
      </dgm:t>
    </dgm:pt>
    <dgm:pt modelId="{B701005C-CD23-422E-B975-617B02EFBC86}" type="sibTrans" cxnId="{E6277332-FCB5-44F1-B08F-D1B7516DDBE4}">
      <dgm:prSet/>
      <dgm:spPr/>
      <dgm:t>
        <a:bodyPr/>
        <a:lstStyle/>
        <a:p>
          <a:endParaRPr lang="zh-CN" altLang="en-US"/>
        </a:p>
      </dgm:t>
    </dgm:pt>
    <dgm:pt modelId="{ECD98B2A-3042-498F-99B8-58DB2AC5F18E}">
      <dgm:prSet custT="1">
        <dgm:style>
          <a:lnRef idx="2">
            <a:schemeClr val="accent6"/>
          </a:lnRef>
          <a:fillRef idx="1">
            <a:schemeClr val="lt1"/>
          </a:fillRef>
          <a:effectRef idx="0">
            <a:schemeClr val="accent6"/>
          </a:effectRef>
          <a:fontRef idx="minor">
            <a:schemeClr val="dk1"/>
          </a:fontRef>
        </dgm:style>
      </dgm:prSet>
      <dgm:spPr/>
      <dgm:t>
        <a:bodyPr/>
        <a:lstStyle/>
        <a:p>
          <a:r>
            <a:rPr lang="zh-CN" altLang="en-US" sz="2800" dirty="0" smtClean="0">
              <a:latin typeface="+mn-ea"/>
              <a:ea typeface="+mn-ea"/>
            </a:rPr>
            <a:t>手脑并用、学写生字</a:t>
          </a:r>
          <a:endParaRPr lang="zh-CN" altLang="en-US" sz="2800" dirty="0">
            <a:latin typeface="+mn-ea"/>
            <a:ea typeface="+mn-ea"/>
          </a:endParaRPr>
        </a:p>
      </dgm:t>
    </dgm:pt>
    <dgm:pt modelId="{0E503F27-9D72-4796-A6D9-4431E217E92C}" type="parTrans" cxnId="{933A4F63-71F7-4D5A-8A2C-8C8B1C951C38}">
      <dgm:prSet/>
      <dgm:spPr/>
      <dgm:t>
        <a:bodyPr/>
        <a:lstStyle/>
        <a:p>
          <a:endParaRPr lang="zh-CN" altLang="en-US"/>
        </a:p>
      </dgm:t>
    </dgm:pt>
    <dgm:pt modelId="{413D961B-9FBD-4081-893B-981A5832F016}" type="sibTrans" cxnId="{933A4F63-71F7-4D5A-8A2C-8C8B1C951C38}">
      <dgm:prSet/>
      <dgm:spPr/>
      <dgm:t>
        <a:bodyPr/>
        <a:lstStyle/>
        <a:p>
          <a:endParaRPr lang="zh-CN" altLang="en-US"/>
        </a:p>
      </dgm:t>
    </dgm:pt>
    <dgm:pt modelId="{57CD558B-D2A0-4C9E-A03D-DF7130F31ACD}" type="pres">
      <dgm:prSet presAssocID="{9AFEFC64-232F-4A44-A9AB-51D848160F89}" presName="Name0" presStyleCnt="0">
        <dgm:presLayoutVars>
          <dgm:chMax val="7"/>
          <dgm:chPref val="7"/>
          <dgm:dir/>
          <dgm:animLvl val="lvl"/>
        </dgm:presLayoutVars>
      </dgm:prSet>
      <dgm:spPr/>
      <dgm:t>
        <a:bodyPr/>
        <a:lstStyle/>
        <a:p>
          <a:endParaRPr lang="zh-CN" altLang="en-US"/>
        </a:p>
      </dgm:t>
    </dgm:pt>
    <dgm:pt modelId="{54FFBAE2-07B6-4519-B5F5-A2449646B837}" type="pres">
      <dgm:prSet presAssocID="{98B3C076-7A40-484E-B6EC-B13E2BE05944}" presName="Accent1" presStyleCnt="0"/>
      <dgm:spPr/>
    </dgm:pt>
    <dgm:pt modelId="{C8B0E260-12A5-49B9-87CF-3FC82115170F}" type="pres">
      <dgm:prSet presAssocID="{98B3C076-7A40-484E-B6EC-B13E2BE05944}" presName="Accent" presStyleLbl="node1" presStyleIdx="0" presStyleCnt="4" custLinFactX="-100000" custLinFactNeighborX="-122027" custLinFactNeighborY="-15684"/>
      <dgm:spPr/>
    </dgm:pt>
    <dgm:pt modelId="{56DC1B5B-3668-40CB-869C-9B6A84B64211}" type="pres">
      <dgm:prSet presAssocID="{98B3C076-7A40-484E-B6EC-B13E2BE05944}" presName="Parent1" presStyleLbl="revTx" presStyleIdx="0" presStyleCnt="4" custScaleX="470054" custLinFactNeighborX="-28410" custLinFactNeighborY="-79225">
        <dgm:presLayoutVars>
          <dgm:chMax val="1"/>
          <dgm:chPref val="1"/>
          <dgm:bulletEnabled val="1"/>
        </dgm:presLayoutVars>
      </dgm:prSet>
      <dgm:spPr/>
      <dgm:t>
        <a:bodyPr/>
        <a:lstStyle/>
        <a:p>
          <a:endParaRPr lang="zh-CN" altLang="en-US"/>
        </a:p>
      </dgm:t>
    </dgm:pt>
    <dgm:pt modelId="{24685F12-3FA6-42CA-BFF7-AE03A3066E57}" type="pres">
      <dgm:prSet presAssocID="{C0AE0E56-4D1E-47ED-B7B6-9D184B9088C6}" presName="Accent2" presStyleCnt="0"/>
      <dgm:spPr/>
    </dgm:pt>
    <dgm:pt modelId="{16C70184-9495-4985-8DDE-DCB0E1522F77}" type="pres">
      <dgm:prSet presAssocID="{C0AE0E56-4D1E-47ED-B7B6-9D184B9088C6}" presName="Accent" presStyleLbl="node1" presStyleIdx="1" presStyleCnt="4" custLinFactX="-100000" custLinFactNeighborX="-108343" custLinFactNeighborY="-9449"/>
      <dgm:spPr/>
    </dgm:pt>
    <dgm:pt modelId="{8007BF03-5EC5-4766-9DF2-AA98934267D7}" type="pres">
      <dgm:prSet presAssocID="{C0AE0E56-4D1E-47ED-B7B6-9D184B9088C6}" presName="Parent2" presStyleLbl="revTx" presStyleIdx="1" presStyleCnt="4" custScaleX="477741" custLinFactNeighborX="23146" custLinFactNeighborY="-61653">
        <dgm:presLayoutVars>
          <dgm:chMax val="1"/>
          <dgm:chPref val="1"/>
          <dgm:bulletEnabled val="1"/>
        </dgm:presLayoutVars>
      </dgm:prSet>
      <dgm:spPr/>
      <dgm:t>
        <a:bodyPr/>
        <a:lstStyle/>
        <a:p>
          <a:endParaRPr lang="zh-CN" altLang="en-US"/>
        </a:p>
      </dgm:t>
    </dgm:pt>
    <dgm:pt modelId="{E57E1AB0-E942-4FD8-8018-073D434335F9}" type="pres">
      <dgm:prSet presAssocID="{B484222C-672C-422D-A808-1C6A79867D25}" presName="Accent3" presStyleCnt="0"/>
      <dgm:spPr/>
    </dgm:pt>
    <dgm:pt modelId="{D7B4D0A3-B7D6-496A-B3B9-7308D7595C0D}" type="pres">
      <dgm:prSet presAssocID="{B484222C-672C-422D-A808-1C6A79867D25}" presName="Accent" presStyleLbl="node1" presStyleIdx="2" presStyleCnt="4" custLinFactX="-100000" custLinFactNeighborX="-104337" custLinFactNeighborY="-5897"/>
      <dgm:spPr/>
    </dgm:pt>
    <dgm:pt modelId="{DFA35925-A44D-45F4-909E-D3068D7FE7F9}" type="pres">
      <dgm:prSet presAssocID="{B484222C-672C-422D-A808-1C6A79867D25}" presName="Parent3" presStyleLbl="revTx" presStyleIdx="2" presStyleCnt="4" custScaleX="470265" custLinFactNeighborX="-28251" custLinFactNeighborY="-37210">
        <dgm:presLayoutVars>
          <dgm:chMax val="1"/>
          <dgm:chPref val="1"/>
          <dgm:bulletEnabled val="1"/>
        </dgm:presLayoutVars>
      </dgm:prSet>
      <dgm:spPr/>
      <dgm:t>
        <a:bodyPr/>
        <a:lstStyle/>
        <a:p>
          <a:endParaRPr lang="zh-CN" altLang="en-US"/>
        </a:p>
      </dgm:t>
    </dgm:pt>
    <dgm:pt modelId="{474B967D-F175-45DF-B36B-50D8224ED5CC}" type="pres">
      <dgm:prSet presAssocID="{ECD98B2A-3042-498F-99B8-58DB2AC5F18E}" presName="Accent4" presStyleCnt="0"/>
      <dgm:spPr/>
    </dgm:pt>
    <dgm:pt modelId="{EB49B7F5-5138-4CEF-B848-01B8DC6B04B2}" type="pres">
      <dgm:prSet presAssocID="{ECD98B2A-3042-498F-99B8-58DB2AC5F18E}" presName="Accent" presStyleLbl="node1" presStyleIdx="3" presStyleCnt="4" custLinFactX="-100000" custLinFactNeighborX="-123455" custLinFactNeighborY="-5070"/>
      <dgm:spPr/>
    </dgm:pt>
    <dgm:pt modelId="{6AF18622-95C9-42F9-A609-2C86F1F27A07}" type="pres">
      <dgm:prSet presAssocID="{ECD98B2A-3042-498F-99B8-58DB2AC5F18E}" presName="Parent4" presStyleLbl="revTx" presStyleIdx="3" presStyleCnt="4" custScaleX="487871" custLinFactNeighborX="26502" custLinFactNeighborY="-7781">
        <dgm:presLayoutVars>
          <dgm:chMax val="1"/>
          <dgm:chPref val="1"/>
          <dgm:bulletEnabled val="1"/>
        </dgm:presLayoutVars>
      </dgm:prSet>
      <dgm:spPr/>
      <dgm:t>
        <a:bodyPr/>
        <a:lstStyle/>
        <a:p>
          <a:endParaRPr lang="zh-CN" altLang="en-US"/>
        </a:p>
      </dgm:t>
    </dgm:pt>
  </dgm:ptLst>
  <dgm:cxnLst>
    <dgm:cxn modelId="{B5D9B0CC-02FD-445A-906F-9E3B5C9B596D}" type="presOf" srcId="{C0AE0E56-4D1E-47ED-B7B6-9D184B9088C6}" destId="{8007BF03-5EC5-4766-9DF2-AA98934267D7}" srcOrd="0" destOrd="0" presId="urn:microsoft.com/office/officeart/2009/layout/CircleArrowProcess"/>
    <dgm:cxn modelId="{0FC34662-CFE3-40F9-9676-5E064C59F23F}" srcId="{9AFEFC64-232F-4A44-A9AB-51D848160F89}" destId="{C0AE0E56-4D1E-47ED-B7B6-9D184B9088C6}" srcOrd="1" destOrd="0" parTransId="{DB0921C4-E6B1-45DF-B829-AC4CF58EB768}" sibTransId="{2E17E792-135D-42E0-83A4-ED58B6C0964D}"/>
    <dgm:cxn modelId="{316EE555-18E6-4447-8A38-4A7369F79671}" type="presOf" srcId="{98B3C076-7A40-484E-B6EC-B13E2BE05944}" destId="{56DC1B5B-3668-40CB-869C-9B6A84B64211}" srcOrd="0" destOrd="0" presId="urn:microsoft.com/office/officeart/2009/layout/CircleArrowProcess"/>
    <dgm:cxn modelId="{E6277332-FCB5-44F1-B08F-D1B7516DDBE4}" srcId="{9AFEFC64-232F-4A44-A9AB-51D848160F89}" destId="{B484222C-672C-422D-A808-1C6A79867D25}" srcOrd="2" destOrd="0" parTransId="{8A40A1EF-92ED-4757-86C4-808A08401DDA}" sibTransId="{B701005C-CD23-422E-B975-617B02EFBC86}"/>
    <dgm:cxn modelId="{933A4F63-71F7-4D5A-8A2C-8C8B1C951C38}" srcId="{9AFEFC64-232F-4A44-A9AB-51D848160F89}" destId="{ECD98B2A-3042-498F-99B8-58DB2AC5F18E}" srcOrd="3" destOrd="0" parTransId="{0E503F27-9D72-4796-A6D9-4431E217E92C}" sibTransId="{413D961B-9FBD-4081-893B-981A5832F016}"/>
    <dgm:cxn modelId="{A9AB8971-97BA-492C-BB45-0B137799D4D4}" srcId="{9AFEFC64-232F-4A44-A9AB-51D848160F89}" destId="{98B3C076-7A40-484E-B6EC-B13E2BE05944}" srcOrd="0" destOrd="0" parTransId="{C53F6F66-83DE-4604-ABAA-4E0A0808BC7F}" sibTransId="{00C383F9-4A9E-4AC5-9648-1E77DFCD7EED}"/>
    <dgm:cxn modelId="{43A9D087-6974-4E3E-BA49-E8D0C597D1FF}" type="presOf" srcId="{ECD98B2A-3042-498F-99B8-58DB2AC5F18E}" destId="{6AF18622-95C9-42F9-A609-2C86F1F27A07}" srcOrd="0" destOrd="0" presId="urn:microsoft.com/office/officeart/2009/layout/CircleArrowProcess"/>
    <dgm:cxn modelId="{80DD0032-6BC1-4C0C-8407-89A3778C6AAB}" type="presOf" srcId="{9AFEFC64-232F-4A44-A9AB-51D848160F89}" destId="{57CD558B-D2A0-4C9E-A03D-DF7130F31ACD}" srcOrd="0" destOrd="0" presId="urn:microsoft.com/office/officeart/2009/layout/CircleArrowProcess"/>
    <dgm:cxn modelId="{5AA4E789-F3A5-44DF-B073-E7EFCC18CF3D}" type="presOf" srcId="{B484222C-672C-422D-A808-1C6A79867D25}" destId="{DFA35925-A44D-45F4-909E-D3068D7FE7F9}" srcOrd="0" destOrd="0" presId="urn:microsoft.com/office/officeart/2009/layout/CircleArrowProcess"/>
    <dgm:cxn modelId="{2145DBA1-899E-4F1E-984A-B59999D82208}" type="presParOf" srcId="{57CD558B-D2A0-4C9E-A03D-DF7130F31ACD}" destId="{54FFBAE2-07B6-4519-B5F5-A2449646B837}" srcOrd="0" destOrd="0" presId="urn:microsoft.com/office/officeart/2009/layout/CircleArrowProcess"/>
    <dgm:cxn modelId="{A95AF66B-6AF8-45F6-B30F-BB3827A644DF}" type="presParOf" srcId="{54FFBAE2-07B6-4519-B5F5-A2449646B837}" destId="{C8B0E260-12A5-49B9-87CF-3FC82115170F}" srcOrd="0" destOrd="0" presId="urn:microsoft.com/office/officeart/2009/layout/CircleArrowProcess"/>
    <dgm:cxn modelId="{22DC13B1-EFF6-4C2D-AE1C-4EAD3AE65DD8}" type="presParOf" srcId="{57CD558B-D2A0-4C9E-A03D-DF7130F31ACD}" destId="{56DC1B5B-3668-40CB-869C-9B6A84B64211}" srcOrd="1" destOrd="0" presId="urn:microsoft.com/office/officeart/2009/layout/CircleArrowProcess"/>
    <dgm:cxn modelId="{99A25184-0A44-405B-B850-158036474ECE}" type="presParOf" srcId="{57CD558B-D2A0-4C9E-A03D-DF7130F31ACD}" destId="{24685F12-3FA6-42CA-BFF7-AE03A3066E57}" srcOrd="2" destOrd="0" presId="urn:microsoft.com/office/officeart/2009/layout/CircleArrowProcess"/>
    <dgm:cxn modelId="{679E195D-3A6F-48B6-8910-831A8B7BF049}" type="presParOf" srcId="{24685F12-3FA6-42CA-BFF7-AE03A3066E57}" destId="{16C70184-9495-4985-8DDE-DCB0E1522F77}" srcOrd="0" destOrd="0" presId="urn:microsoft.com/office/officeart/2009/layout/CircleArrowProcess"/>
    <dgm:cxn modelId="{649B63D1-CF2A-4798-9BE0-9B619919D533}" type="presParOf" srcId="{57CD558B-D2A0-4C9E-A03D-DF7130F31ACD}" destId="{8007BF03-5EC5-4766-9DF2-AA98934267D7}" srcOrd="3" destOrd="0" presId="urn:microsoft.com/office/officeart/2009/layout/CircleArrowProcess"/>
    <dgm:cxn modelId="{C50AB6E4-0978-478E-83EC-7C33C75B2E02}" type="presParOf" srcId="{57CD558B-D2A0-4C9E-A03D-DF7130F31ACD}" destId="{E57E1AB0-E942-4FD8-8018-073D434335F9}" srcOrd="4" destOrd="0" presId="urn:microsoft.com/office/officeart/2009/layout/CircleArrowProcess"/>
    <dgm:cxn modelId="{19121A1B-A12F-4B1C-B61B-737B04AD903F}" type="presParOf" srcId="{E57E1AB0-E942-4FD8-8018-073D434335F9}" destId="{D7B4D0A3-B7D6-496A-B3B9-7308D7595C0D}" srcOrd="0" destOrd="0" presId="urn:microsoft.com/office/officeart/2009/layout/CircleArrowProcess"/>
    <dgm:cxn modelId="{24246D06-C423-4EC6-8F14-197271575014}" type="presParOf" srcId="{57CD558B-D2A0-4C9E-A03D-DF7130F31ACD}" destId="{DFA35925-A44D-45F4-909E-D3068D7FE7F9}" srcOrd="5" destOrd="0" presId="urn:microsoft.com/office/officeart/2009/layout/CircleArrowProcess"/>
    <dgm:cxn modelId="{5C7BD283-4CE3-44F3-8926-39C48DB13B67}" type="presParOf" srcId="{57CD558B-D2A0-4C9E-A03D-DF7130F31ACD}" destId="{474B967D-F175-45DF-B36B-50D8224ED5CC}" srcOrd="6" destOrd="0" presId="urn:microsoft.com/office/officeart/2009/layout/CircleArrowProcess"/>
    <dgm:cxn modelId="{695260AA-0390-4B68-BB5D-D7C46B0DC3BD}" type="presParOf" srcId="{474B967D-F175-45DF-B36B-50D8224ED5CC}" destId="{EB49B7F5-5138-4CEF-B848-01B8DC6B04B2}" srcOrd="0" destOrd="0" presId="urn:microsoft.com/office/officeart/2009/layout/CircleArrowProcess"/>
    <dgm:cxn modelId="{12E43DC0-CCEA-44A0-9D20-05D94130FFBE}" type="presParOf" srcId="{57CD558B-D2A0-4C9E-A03D-DF7130F31ACD}" destId="{6AF18622-95C9-42F9-A609-2C86F1F27A07}"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05BDC50-21B8-4218-AF9A-8B3B6C269068}" type="doc">
      <dgm:prSet loTypeId="urn:microsoft.com/office/officeart/2008/layout/RadialCluster" loCatId="relationship" qsTypeId="urn:microsoft.com/office/officeart/2005/8/quickstyle/simple1" qsCatId="simple" csTypeId="urn:microsoft.com/office/officeart/2005/8/colors/colorful2" csCatId="colorful" phldr="1"/>
      <dgm:spPr/>
      <dgm:t>
        <a:bodyPr/>
        <a:lstStyle/>
        <a:p>
          <a:endParaRPr lang="zh-CN" altLang="en-US"/>
        </a:p>
      </dgm:t>
    </dgm:pt>
    <dgm:pt modelId="{B0A6856F-5C53-4DF3-8DC8-2CC2E47D1D03}">
      <dgm:prSet phldrT="[文本]" custT="1"/>
      <dgm:spPr/>
      <dgm:t>
        <a:bodyPr/>
        <a:lstStyle/>
        <a:p>
          <a:r>
            <a:rPr lang="zh-CN" altLang="en-US" sz="3600" dirty="0" smtClean="0"/>
            <a:t>语言</a:t>
          </a:r>
          <a:endParaRPr lang="en-US" altLang="zh-CN" sz="3600" dirty="0" smtClean="0"/>
        </a:p>
        <a:p>
          <a:r>
            <a:rPr lang="zh-CN" altLang="en-US" sz="3600" dirty="0" smtClean="0"/>
            <a:t>实践</a:t>
          </a:r>
          <a:endParaRPr lang="zh-CN" altLang="en-US" sz="3600" dirty="0"/>
        </a:p>
      </dgm:t>
    </dgm:pt>
    <dgm:pt modelId="{F662F8F6-30D9-48E5-A797-C009FD55C6DC}" type="parTrans" cxnId="{D8FAF999-218C-4018-AC67-513B49E59AE8}">
      <dgm:prSet/>
      <dgm:spPr/>
      <dgm:t>
        <a:bodyPr/>
        <a:lstStyle/>
        <a:p>
          <a:endParaRPr lang="zh-CN" altLang="en-US"/>
        </a:p>
      </dgm:t>
    </dgm:pt>
    <dgm:pt modelId="{C2EF7BFD-3887-4F63-B02C-DC6C98B99B11}" type="sibTrans" cxnId="{D8FAF999-218C-4018-AC67-513B49E59AE8}">
      <dgm:prSet/>
      <dgm:spPr/>
      <dgm:t>
        <a:bodyPr/>
        <a:lstStyle/>
        <a:p>
          <a:endParaRPr lang="zh-CN" altLang="en-US"/>
        </a:p>
      </dgm:t>
    </dgm:pt>
    <dgm:pt modelId="{37E83461-668E-423C-B2BE-4930DDB857B8}">
      <dgm:prSet phldrT="[文本]" custT="1"/>
      <dgm:spPr/>
      <dgm:t>
        <a:bodyPr/>
        <a:lstStyle/>
        <a:p>
          <a:r>
            <a:rPr lang="zh-CN" altLang="en-US" sz="4800" dirty="0" smtClean="0"/>
            <a:t>音</a:t>
          </a:r>
          <a:endParaRPr lang="zh-CN" altLang="en-US" sz="4800" dirty="0"/>
        </a:p>
      </dgm:t>
    </dgm:pt>
    <dgm:pt modelId="{26963905-194A-4C53-AFFA-26A067B47216}" type="parTrans" cxnId="{08F09490-6CF7-4DFE-B3CC-41FBBC5BA096}">
      <dgm:prSet/>
      <dgm:spPr/>
      <dgm:t>
        <a:bodyPr/>
        <a:lstStyle/>
        <a:p>
          <a:endParaRPr lang="zh-CN" altLang="en-US"/>
        </a:p>
      </dgm:t>
    </dgm:pt>
    <dgm:pt modelId="{B73EAD8A-E5FA-4CED-8F95-FDE67E5FD81F}" type="sibTrans" cxnId="{08F09490-6CF7-4DFE-B3CC-41FBBC5BA096}">
      <dgm:prSet/>
      <dgm:spPr/>
      <dgm:t>
        <a:bodyPr/>
        <a:lstStyle/>
        <a:p>
          <a:endParaRPr lang="zh-CN" altLang="en-US"/>
        </a:p>
      </dgm:t>
    </dgm:pt>
    <dgm:pt modelId="{DA909015-1A13-4897-B0D8-17E77800254E}">
      <dgm:prSet phldrT="[文本]" custT="1"/>
      <dgm:spPr/>
      <dgm:t>
        <a:bodyPr/>
        <a:lstStyle/>
        <a:p>
          <a:r>
            <a:rPr lang="zh-CN" altLang="en-US" sz="4800" dirty="0" smtClean="0"/>
            <a:t>义</a:t>
          </a:r>
          <a:endParaRPr lang="zh-CN" altLang="en-US" sz="4800" dirty="0"/>
        </a:p>
      </dgm:t>
    </dgm:pt>
    <dgm:pt modelId="{3AEE4E8B-EACE-4A9F-88EB-6291EFCF3714}" type="parTrans" cxnId="{1E1D75E1-50A3-44DB-B8EC-81FA2853EBD7}">
      <dgm:prSet/>
      <dgm:spPr/>
      <dgm:t>
        <a:bodyPr/>
        <a:lstStyle/>
        <a:p>
          <a:endParaRPr lang="zh-CN" altLang="en-US"/>
        </a:p>
      </dgm:t>
    </dgm:pt>
    <dgm:pt modelId="{2A8F2D46-B431-4ECA-9AD7-37DFA2984704}" type="sibTrans" cxnId="{1E1D75E1-50A3-44DB-B8EC-81FA2853EBD7}">
      <dgm:prSet/>
      <dgm:spPr/>
      <dgm:t>
        <a:bodyPr/>
        <a:lstStyle/>
        <a:p>
          <a:endParaRPr lang="zh-CN" altLang="en-US"/>
        </a:p>
      </dgm:t>
    </dgm:pt>
    <dgm:pt modelId="{D987405F-08CC-4B2F-8D4E-982E12AA05C4}">
      <dgm:prSet phldrT="[文本]" custT="1"/>
      <dgm:spPr/>
      <dgm:t>
        <a:bodyPr/>
        <a:lstStyle/>
        <a:p>
          <a:r>
            <a:rPr lang="zh-CN" altLang="en-US" sz="4800" dirty="0" smtClean="0"/>
            <a:t>形</a:t>
          </a:r>
          <a:endParaRPr lang="zh-CN" altLang="en-US" sz="4800" dirty="0"/>
        </a:p>
      </dgm:t>
    </dgm:pt>
    <dgm:pt modelId="{64D5AE15-1D36-465A-976B-491789F18E45}" type="parTrans" cxnId="{1AF051E3-E55F-4CE0-ADF1-D8A4043A05BD}">
      <dgm:prSet/>
      <dgm:spPr/>
      <dgm:t>
        <a:bodyPr/>
        <a:lstStyle/>
        <a:p>
          <a:endParaRPr lang="zh-CN" altLang="en-US"/>
        </a:p>
      </dgm:t>
    </dgm:pt>
    <dgm:pt modelId="{F53432EA-48C3-4F45-93D5-13CF93AE6C8B}" type="sibTrans" cxnId="{1AF051E3-E55F-4CE0-ADF1-D8A4043A05BD}">
      <dgm:prSet/>
      <dgm:spPr/>
      <dgm:t>
        <a:bodyPr/>
        <a:lstStyle/>
        <a:p>
          <a:endParaRPr lang="zh-CN" altLang="en-US"/>
        </a:p>
      </dgm:t>
    </dgm:pt>
    <dgm:pt modelId="{451CBF0C-68E4-45B5-A5D7-E18357D7C5BE}" type="pres">
      <dgm:prSet presAssocID="{205BDC50-21B8-4218-AF9A-8B3B6C269068}" presName="Name0" presStyleCnt="0">
        <dgm:presLayoutVars>
          <dgm:chMax val="1"/>
          <dgm:chPref val="1"/>
          <dgm:dir/>
          <dgm:animOne val="branch"/>
          <dgm:animLvl val="lvl"/>
        </dgm:presLayoutVars>
      </dgm:prSet>
      <dgm:spPr/>
      <dgm:t>
        <a:bodyPr/>
        <a:lstStyle/>
        <a:p>
          <a:endParaRPr lang="zh-CN" altLang="en-US"/>
        </a:p>
      </dgm:t>
    </dgm:pt>
    <dgm:pt modelId="{02A571F1-8D61-4DEE-A946-52CC667C229E}" type="pres">
      <dgm:prSet presAssocID="{B0A6856F-5C53-4DF3-8DC8-2CC2E47D1D03}" presName="singleCycle" presStyleCnt="0"/>
      <dgm:spPr/>
    </dgm:pt>
    <dgm:pt modelId="{8D70647B-A67B-44CD-B6EC-3301F70F21A6}" type="pres">
      <dgm:prSet presAssocID="{B0A6856F-5C53-4DF3-8DC8-2CC2E47D1D03}" presName="singleCenter" presStyleLbl="node1" presStyleIdx="0" presStyleCnt="4" custScaleX="137221" custScaleY="127709">
        <dgm:presLayoutVars>
          <dgm:chMax val="7"/>
          <dgm:chPref val="7"/>
        </dgm:presLayoutVars>
      </dgm:prSet>
      <dgm:spPr/>
      <dgm:t>
        <a:bodyPr/>
        <a:lstStyle/>
        <a:p>
          <a:endParaRPr lang="zh-CN" altLang="en-US"/>
        </a:p>
      </dgm:t>
    </dgm:pt>
    <dgm:pt modelId="{7D3AAB6E-7B62-4EC7-A5E4-0EB6862F7310}" type="pres">
      <dgm:prSet presAssocID="{26963905-194A-4C53-AFFA-26A067B47216}" presName="Name56" presStyleLbl="parChTrans1D2" presStyleIdx="0" presStyleCnt="3"/>
      <dgm:spPr/>
      <dgm:t>
        <a:bodyPr/>
        <a:lstStyle/>
        <a:p>
          <a:endParaRPr lang="zh-CN" altLang="en-US"/>
        </a:p>
      </dgm:t>
    </dgm:pt>
    <dgm:pt modelId="{754801E4-F612-4FA9-9EB9-A7F1B62B6818}" type="pres">
      <dgm:prSet presAssocID="{37E83461-668E-423C-B2BE-4930DDB857B8}" presName="text0" presStyleLbl="node1" presStyleIdx="1" presStyleCnt="4" custScaleX="155654" custScaleY="141582">
        <dgm:presLayoutVars>
          <dgm:bulletEnabled val="1"/>
        </dgm:presLayoutVars>
      </dgm:prSet>
      <dgm:spPr/>
      <dgm:t>
        <a:bodyPr/>
        <a:lstStyle/>
        <a:p>
          <a:endParaRPr lang="zh-CN" altLang="en-US"/>
        </a:p>
      </dgm:t>
    </dgm:pt>
    <dgm:pt modelId="{584AC989-6C4C-4A58-AF7B-9D378CE18F5D}" type="pres">
      <dgm:prSet presAssocID="{3AEE4E8B-EACE-4A9F-88EB-6291EFCF3714}" presName="Name56" presStyleLbl="parChTrans1D2" presStyleIdx="1" presStyleCnt="3"/>
      <dgm:spPr/>
      <dgm:t>
        <a:bodyPr/>
        <a:lstStyle/>
        <a:p>
          <a:endParaRPr lang="zh-CN" altLang="en-US"/>
        </a:p>
      </dgm:t>
    </dgm:pt>
    <dgm:pt modelId="{8E900ADF-5D9B-49E8-9C76-3FD49E27E72E}" type="pres">
      <dgm:prSet presAssocID="{DA909015-1A13-4897-B0D8-17E77800254E}" presName="text0" presStyleLbl="node1" presStyleIdx="2" presStyleCnt="4" custScaleX="155654" custScaleY="141582" custRadScaleRad="124790" custRadScaleInc="-10599">
        <dgm:presLayoutVars>
          <dgm:bulletEnabled val="1"/>
        </dgm:presLayoutVars>
      </dgm:prSet>
      <dgm:spPr/>
      <dgm:t>
        <a:bodyPr/>
        <a:lstStyle/>
        <a:p>
          <a:endParaRPr lang="zh-CN" altLang="en-US"/>
        </a:p>
      </dgm:t>
    </dgm:pt>
    <dgm:pt modelId="{993D12CD-0E92-4278-9C6F-685300A2F7E8}" type="pres">
      <dgm:prSet presAssocID="{64D5AE15-1D36-465A-976B-491789F18E45}" presName="Name56" presStyleLbl="parChTrans1D2" presStyleIdx="2" presStyleCnt="3"/>
      <dgm:spPr/>
      <dgm:t>
        <a:bodyPr/>
        <a:lstStyle/>
        <a:p>
          <a:endParaRPr lang="zh-CN" altLang="en-US"/>
        </a:p>
      </dgm:t>
    </dgm:pt>
    <dgm:pt modelId="{626BBD76-ADF9-4D1A-A6A7-BEA02E8F8495}" type="pres">
      <dgm:prSet presAssocID="{D987405F-08CC-4B2F-8D4E-982E12AA05C4}" presName="text0" presStyleLbl="node1" presStyleIdx="3" presStyleCnt="4" custScaleX="155654" custScaleY="141582" custRadScaleRad="126614" custRadScaleInc="22664">
        <dgm:presLayoutVars>
          <dgm:bulletEnabled val="1"/>
        </dgm:presLayoutVars>
      </dgm:prSet>
      <dgm:spPr/>
      <dgm:t>
        <a:bodyPr/>
        <a:lstStyle/>
        <a:p>
          <a:endParaRPr lang="zh-CN" altLang="en-US"/>
        </a:p>
      </dgm:t>
    </dgm:pt>
  </dgm:ptLst>
  <dgm:cxnLst>
    <dgm:cxn modelId="{1AF051E3-E55F-4CE0-ADF1-D8A4043A05BD}" srcId="{B0A6856F-5C53-4DF3-8DC8-2CC2E47D1D03}" destId="{D987405F-08CC-4B2F-8D4E-982E12AA05C4}" srcOrd="2" destOrd="0" parTransId="{64D5AE15-1D36-465A-976B-491789F18E45}" sibTransId="{F53432EA-48C3-4F45-93D5-13CF93AE6C8B}"/>
    <dgm:cxn modelId="{D8FAF999-218C-4018-AC67-513B49E59AE8}" srcId="{205BDC50-21B8-4218-AF9A-8B3B6C269068}" destId="{B0A6856F-5C53-4DF3-8DC8-2CC2E47D1D03}" srcOrd="0" destOrd="0" parTransId="{F662F8F6-30D9-48E5-A797-C009FD55C6DC}" sibTransId="{C2EF7BFD-3887-4F63-B02C-DC6C98B99B11}"/>
    <dgm:cxn modelId="{77929671-6A10-45F2-AA51-0D6015249FED}" type="presOf" srcId="{DA909015-1A13-4897-B0D8-17E77800254E}" destId="{8E900ADF-5D9B-49E8-9C76-3FD49E27E72E}" srcOrd="0" destOrd="0" presId="urn:microsoft.com/office/officeart/2008/layout/RadialCluster"/>
    <dgm:cxn modelId="{93DD91F9-4802-427F-8BEC-0A5AD658759A}" type="presOf" srcId="{64D5AE15-1D36-465A-976B-491789F18E45}" destId="{993D12CD-0E92-4278-9C6F-685300A2F7E8}" srcOrd="0" destOrd="0" presId="urn:microsoft.com/office/officeart/2008/layout/RadialCluster"/>
    <dgm:cxn modelId="{B16FFC71-9CE8-4E63-99DA-95CEFDB22156}" type="presOf" srcId="{B0A6856F-5C53-4DF3-8DC8-2CC2E47D1D03}" destId="{8D70647B-A67B-44CD-B6EC-3301F70F21A6}" srcOrd="0" destOrd="0" presId="urn:microsoft.com/office/officeart/2008/layout/RadialCluster"/>
    <dgm:cxn modelId="{08F09490-6CF7-4DFE-B3CC-41FBBC5BA096}" srcId="{B0A6856F-5C53-4DF3-8DC8-2CC2E47D1D03}" destId="{37E83461-668E-423C-B2BE-4930DDB857B8}" srcOrd="0" destOrd="0" parTransId="{26963905-194A-4C53-AFFA-26A067B47216}" sibTransId="{B73EAD8A-E5FA-4CED-8F95-FDE67E5FD81F}"/>
    <dgm:cxn modelId="{180A1E90-2EB5-4348-9540-5E13C4D492C7}" type="presOf" srcId="{37E83461-668E-423C-B2BE-4930DDB857B8}" destId="{754801E4-F612-4FA9-9EB9-A7F1B62B6818}" srcOrd="0" destOrd="0" presId="urn:microsoft.com/office/officeart/2008/layout/RadialCluster"/>
    <dgm:cxn modelId="{15DE5CAF-F6AF-4EDC-BBE7-5C7BF37F6AC8}" type="presOf" srcId="{3AEE4E8B-EACE-4A9F-88EB-6291EFCF3714}" destId="{584AC989-6C4C-4A58-AF7B-9D378CE18F5D}" srcOrd="0" destOrd="0" presId="urn:microsoft.com/office/officeart/2008/layout/RadialCluster"/>
    <dgm:cxn modelId="{73CDCA3F-1CD9-4557-A5E2-5D6DF4BF38DC}" type="presOf" srcId="{205BDC50-21B8-4218-AF9A-8B3B6C269068}" destId="{451CBF0C-68E4-45B5-A5D7-E18357D7C5BE}" srcOrd="0" destOrd="0" presId="urn:microsoft.com/office/officeart/2008/layout/RadialCluster"/>
    <dgm:cxn modelId="{29A49DE9-5A8D-4CA9-B88B-D05F4958DB4D}" type="presOf" srcId="{26963905-194A-4C53-AFFA-26A067B47216}" destId="{7D3AAB6E-7B62-4EC7-A5E4-0EB6862F7310}" srcOrd="0" destOrd="0" presId="urn:microsoft.com/office/officeart/2008/layout/RadialCluster"/>
    <dgm:cxn modelId="{45237550-F7DA-454C-943B-99BFFAD15100}" type="presOf" srcId="{D987405F-08CC-4B2F-8D4E-982E12AA05C4}" destId="{626BBD76-ADF9-4D1A-A6A7-BEA02E8F8495}" srcOrd="0" destOrd="0" presId="urn:microsoft.com/office/officeart/2008/layout/RadialCluster"/>
    <dgm:cxn modelId="{1E1D75E1-50A3-44DB-B8EC-81FA2853EBD7}" srcId="{B0A6856F-5C53-4DF3-8DC8-2CC2E47D1D03}" destId="{DA909015-1A13-4897-B0D8-17E77800254E}" srcOrd="1" destOrd="0" parTransId="{3AEE4E8B-EACE-4A9F-88EB-6291EFCF3714}" sibTransId="{2A8F2D46-B431-4ECA-9AD7-37DFA2984704}"/>
    <dgm:cxn modelId="{C86E223A-2591-4DB6-9B67-6E1895285895}" type="presParOf" srcId="{451CBF0C-68E4-45B5-A5D7-E18357D7C5BE}" destId="{02A571F1-8D61-4DEE-A946-52CC667C229E}" srcOrd="0" destOrd="0" presId="urn:microsoft.com/office/officeart/2008/layout/RadialCluster"/>
    <dgm:cxn modelId="{72EA2209-C68C-4F0D-B530-D1400B0DBC75}" type="presParOf" srcId="{02A571F1-8D61-4DEE-A946-52CC667C229E}" destId="{8D70647B-A67B-44CD-B6EC-3301F70F21A6}" srcOrd="0" destOrd="0" presId="urn:microsoft.com/office/officeart/2008/layout/RadialCluster"/>
    <dgm:cxn modelId="{B0A8B76B-EC04-4FCB-9559-95198CC57495}" type="presParOf" srcId="{02A571F1-8D61-4DEE-A946-52CC667C229E}" destId="{7D3AAB6E-7B62-4EC7-A5E4-0EB6862F7310}" srcOrd="1" destOrd="0" presId="urn:microsoft.com/office/officeart/2008/layout/RadialCluster"/>
    <dgm:cxn modelId="{22F70B9B-2D98-45F9-A88D-EE6B1F277F4F}" type="presParOf" srcId="{02A571F1-8D61-4DEE-A946-52CC667C229E}" destId="{754801E4-F612-4FA9-9EB9-A7F1B62B6818}" srcOrd="2" destOrd="0" presId="urn:microsoft.com/office/officeart/2008/layout/RadialCluster"/>
    <dgm:cxn modelId="{12FB0522-A9EB-41C7-B8CC-5A9FF0CF6471}" type="presParOf" srcId="{02A571F1-8D61-4DEE-A946-52CC667C229E}" destId="{584AC989-6C4C-4A58-AF7B-9D378CE18F5D}" srcOrd="3" destOrd="0" presId="urn:microsoft.com/office/officeart/2008/layout/RadialCluster"/>
    <dgm:cxn modelId="{820CED73-3C3F-4DFD-B88E-92E5D51CCAFC}" type="presParOf" srcId="{02A571F1-8D61-4DEE-A946-52CC667C229E}" destId="{8E900ADF-5D9B-49E8-9C76-3FD49E27E72E}" srcOrd="4" destOrd="0" presId="urn:microsoft.com/office/officeart/2008/layout/RadialCluster"/>
    <dgm:cxn modelId="{3F8BB81E-D56D-4B85-93D3-9408A97F4E7F}" type="presParOf" srcId="{02A571F1-8D61-4DEE-A946-52CC667C229E}" destId="{993D12CD-0E92-4278-9C6F-685300A2F7E8}" srcOrd="5" destOrd="0" presId="urn:microsoft.com/office/officeart/2008/layout/RadialCluster"/>
    <dgm:cxn modelId="{09EBF98D-437A-4208-888B-F6208E99B365}" type="presParOf" srcId="{02A571F1-8D61-4DEE-A946-52CC667C229E}" destId="{626BBD76-ADF9-4D1A-A6A7-BEA02E8F8495}"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11B1EA7-D293-4127-BE40-08CECB90B7BE}"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zh-CN" altLang="en-US"/>
        </a:p>
      </dgm:t>
    </dgm:pt>
    <dgm:pt modelId="{2E63D066-0E8C-49B1-A56C-DF43D7EF07A1}">
      <dgm:prSet phldrT="[文本]"/>
      <dgm:spPr/>
      <dgm:t>
        <a:bodyPr/>
        <a:lstStyle/>
        <a:p>
          <a:r>
            <a:rPr lang="zh-CN" altLang="en-US" dirty="0" smtClean="0"/>
            <a:t>图片</a:t>
          </a:r>
          <a:endParaRPr lang="zh-CN" altLang="en-US" dirty="0"/>
        </a:p>
      </dgm:t>
    </dgm:pt>
    <dgm:pt modelId="{8E7C1973-AFBC-463E-962B-E8D20DEA705A}" type="parTrans" cxnId="{732AF77C-6143-4BD7-A863-9E979C641D8F}">
      <dgm:prSet/>
      <dgm:spPr/>
      <dgm:t>
        <a:bodyPr/>
        <a:lstStyle/>
        <a:p>
          <a:endParaRPr lang="zh-CN" altLang="en-US"/>
        </a:p>
      </dgm:t>
    </dgm:pt>
    <dgm:pt modelId="{EB6EBABA-85EB-4185-B071-C7F38A33211D}" type="sibTrans" cxnId="{732AF77C-6143-4BD7-A863-9E979C641D8F}">
      <dgm:prSet/>
      <dgm:spPr/>
      <dgm:t>
        <a:bodyPr/>
        <a:lstStyle/>
        <a:p>
          <a:endParaRPr lang="zh-CN" altLang="en-US"/>
        </a:p>
      </dgm:t>
    </dgm:pt>
    <dgm:pt modelId="{554AECA9-71F4-4E36-8BB8-C22497610E62}">
      <dgm:prSet phldrT="[文本]"/>
      <dgm:spPr/>
      <dgm:t>
        <a:bodyPr/>
        <a:lstStyle/>
        <a:p>
          <a:r>
            <a:rPr lang="zh-CN" altLang="en-US" dirty="0" smtClean="0"/>
            <a:t>直观感受</a:t>
          </a:r>
          <a:endParaRPr lang="zh-CN" altLang="en-US" dirty="0"/>
        </a:p>
      </dgm:t>
    </dgm:pt>
    <dgm:pt modelId="{2BFC1E47-A635-497F-9749-B2003B925286}" type="parTrans" cxnId="{05AF1B79-EBD3-4DEE-B70F-76C146F3D081}">
      <dgm:prSet/>
      <dgm:spPr/>
      <dgm:t>
        <a:bodyPr/>
        <a:lstStyle/>
        <a:p>
          <a:endParaRPr lang="zh-CN" altLang="en-US"/>
        </a:p>
      </dgm:t>
    </dgm:pt>
    <dgm:pt modelId="{E57D26C6-2934-4004-B552-9CFF00A6AC53}" type="sibTrans" cxnId="{05AF1B79-EBD3-4DEE-B70F-76C146F3D081}">
      <dgm:prSet/>
      <dgm:spPr/>
      <dgm:t>
        <a:bodyPr/>
        <a:lstStyle/>
        <a:p>
          <a:endParaRPr lang="zh-CN" altLang="en-US"/>
        </a:p>
      </dgm:t>
    </dgm:pt>
    <dgm:pt modelId="{A65E32FF-8605-4093-8F4E-A71774A329ED}">
      <dgm:prSet phldrT="[文本]"/>
      <dgm:spPr/>
      <dgm:t>
        <a:bodyPr/>
        <a:lstStyle/>
        <a:p>
          <a:r>
            <a:rPr lang="zh-CN" altLang="en-US" dirty="0" smtClean="0"/>
            <a:t>课堂</a:t>
          </a:r>
          <a:endParaRPr lang="zh-CN" altLang="en-US" dirty="0"/>
        </a:p>
      </dgm:t>
    </dgm:pt>
    <dgm:pt modelId="{4D461A9F-BDEE-45D5-BD31-CBEB44E1B83E}" type="parTrans" cxnId="{9C42009F-9C3B-466A-8350-4D335F40CA3E}">
      <dgm:prSet/>
      <dgm:spPr/>
      <dgm:t>
        <a:bodyPr/>
        <a:lstStyle/>
        <a:p>
          <a:endParaRPr lang="zh-CN" altLang="en-US"/>
        </a:p>
      </dgm:t>
    </dgm:pt>
    <dgm:pt modelId="{9836DD70-FF29-46E4-87F1-01347E25FC81}" type="sibTrans" cxnId="{9C42009F-9C3B-466A-8350-4D335F40CA3E}">
      <dgm:prSet/>
      <dgm:spPr/>
      <dgm:t>
        <a:bodyPr/>
        <a:lstStyle/>
        <a:p>
          <a:endParaRPr lang="zh-CN" altLang="en-US"/>
        </a:p>
      </dgm:t>
    </dgm:pt>
    <dgm:pt modelId="{FC438521-6C68-4A5B-8507-2D86012FC766}">
      <dgm:prSet phldrT="[文本]"/>
      <dgm:spPr/>
      <dgm:t>
        <a:bodyPr/>
        <a:lstStyle/>
        <a:p>
          <a:r>
            <a:rPr lang="zh-CN" altLang="en-US" dirty="0" smtClean="0"/>
            <a:t>拉近距离</a:t>
          </a:r>
          <a:endParaRPr lang="zh-CN" altLang="en-US" dirty="0"/>
        </a:p>
      </dgm:t>
    </dgm:pt>
    <dgm:pt modelId="{857671AA-EDAF-4DBE-A456-ABA23967B4E6}" type="parTrans" cxnId="{BFBC8007-A7F7-4E32-9112-1D4DDDDF3C4C}">
      <dgm:prSet/>
      <dgm:spPr/>
      <dgm:t>
        <a:bodyPr/>
        <a:lstStyle/>
        <a:p>
          <a:endParaRPr lang="zh-CN" altLang="en-US"/>
        </a:p>
      </dgm:t>
    </dgm:pt>
    <dgm:pt modelId="{9A4F75D8-FFE3-4B39-BD4F-8A4DC77258C8}" type="sibTrans" cxnId="{BFBC8007-A7F7-4E32-9112-1D4DDDDF3C4C}">
      <dgm:prSet/>
      <dgm:spPr/>
      <dgm:t>
        <a:bodyPr/>
        <a:lstStyle/>
        <a:p>
          <a:endParaRPr lang="zh-CN" altLang="en-US"/>
        </a:p>
      </dgm:t>
    </dgm:pt>
    <dgm:pt modelId="{61372AA5-3DF8-4038-8FD7-A2063900135F}">
      <dgm:prSet phldrT="[文本]"/>
      <dgm:spPr/>
      <dgm:t>
        <a:bodyPr/>
        <a:lstStyle/>
        <a:p>
          <a:r>
            <a:rPr lang="zh-CN" altLang="en-US" dirty="0" smtClean="0"/>
            <a:t>活动</a:t>
          </a:r>
          <a:endParaRPr lang="zh-CN" altLang="en-US" dirty="0"/>
        </a:p>
      </dgm:t>
    </dgm:pt>
    <dgm:pt modelId="{6D504EE2-63DC-456D-BEFD-EA0627ABCC96}" type="parTrans" cxnId="{D70913E6-36A9-46B9-83AD-56D59F696E6E}">
      <dgm:prSet/>
      <dgm:spPr/>
      <dgm:t>
        <a:bodyPr/>
        <a:lstStyle/>
        <a:p>
          <a:endParaRPr lang="zh-CN" altLang="en-US"/>
        </a:p>
      </dgm:t>
    </dgm:pt>
    <dgm:pt modelId="{5966AB1A-5396-4FA7-8441-E131367B4B0B}" type="sibTrans" cxnId="{D70913E6-36A9-46B9-83AD-56D59F696E6E}">
      <dgm:prSet/>
      <dgm:spPr/>
      <dgm:t>
        <a:bodyPr/>
        <a:lstStyle/>
        <a:p>
          <a:endParaRPr lang="zh-CN" altLang="en-US"/>
        </a:p>
      </dgm:t>
    </dgm:pt>
    <dgm:pt modelId="{8BD4E034-0D4D-4662-A3A8-01F6F23D1F2C}">
      <dgm:prSet phldrT="[文本]"/>
      <dgm:spPr/>
      <dgm:t>
        <a:bodyPr/>
        <a:lstStyle/>
        <a:p>
          <a:r>
            <a:rPr lang="zh-CN" altLang="en-US" dirty="0" smtClean="0"/>
            <a:t>建立联系</a:t>
          </a:r>
          <a:endParaRPr lang="zh-CN" altLang="en-US" dirty="0"/>
        </a:p>
      </dgm:t>
    </dgm:pt>
    <dgm:pt modelId="{7C5A467F-B4A9-4DD0-99FF-DB09D08DC28B}" type="parTrans" cxnId="{9F8236EA-627F-4B05-AA3F-1556AE996BAD}">
      <dgm:prSet/>
      <dgm:spPr/>
      <dgm:t>
        <a:bodyPr/>
        <a:lstStyle/>
        <a:p>
          <a:endParaRPr lang="zh-CN" altLang="en-US"/>
        </a:p>
      </dgm:t>
    </dgm:pt>
    <dgm:pt modelId="{63DEB500-21F6-4C84-BF93-B6A706359B42}" type="sibTrans" cxnId="{9F8236EA-627F-4B05-AA3F-1556AE996BAD}">
      <dgm:prSet/>
      <dgm:spPr/>
      <dgm:t>
        <a:bodyPr/>
        <a:lstStyle/>
        <a:p>
          <a:endParaRPr lang="zh-CN" altLang="en-US"/>
        </a:p>
      </dgm:t>
    </dgm:pt>
    <dgm:pt modelId="{DBCEDC7E-E020-47A5-8EBA-6FD332B3EA54}" type="pres">
      <dgm:prSet presAssocID="{E11B1EA7-D293-4127-BE40-08CECB90B7BE}" presName="rootnode" presStyleCnt="0">
        <dgm:presLayoutVars>
          <dgm:chMax/>
          <dgm:chPref/>
          <dgm:dir/>
          <dgm:animLvl val="lvl"/>
        </dgm:presLayoutVars>
      </dgm:prSet>
      <dgm:spPr/>
      <dgm:t>
        <a:bodyPr/>
        <a:lstStyle/>
        <a:p>
          <a:endParaRPr lang="zh-CN" altLang="en-US"/>
        </a:p>
      </dgm:t>
    </dgm:pt>
    <dgm:pt modelId="{327520E2-64AA-49F8-862A-B62C34A3ACE3}" type="pres">
      <dgm:prSet presAssocID="{2E63D066-0E8C-49B1-A56C-DF43D7EF07A1}" presName="composite" presStyleCnt="0"/>
      <dgm:spPr/>
      <dgm:t>
        <a:bodyPr/>
        <a:lstStyle/>
        <a:p>
          <a:endParaRPr lang="zh-CN" altLang="en-US"/>
        </a:p>
      </dgm:t>
    </dgm:pt>
    <dgm:pt modelId="{A13AF243-AD62-4036-BF1F-5FCD263F6692}" type="pres">
      <dgm:prSet presAssocID="{2E63D066-0E8C-49B1-A56C-DF43D7EF07A1}" presName="bentUpArrow1" presStyleLbl="alignImgPlace1" presStyleIdx="0" presStyleCnt="2" custLinFactNeighborX="-3753" custLinFactNeighborY="-29593"/>
      <dgm:spPr/>
      <dgm:t>
        <a:bodyPr/>
        <a:lstStyle/>
        <a:p>
          <a:endParaRPr lang="zh-CN" altLang="en-US"/>
        </a:p>
      </dgm:t>
    </dgm:pt>
    <dgm:pt modelId="{CB499645-85A3-47A0-A873-54B25E08A88B}" type="pres">
      <dgm:prSet presAssocID="{2E63D066-0E8C-49B1-A56C-DF43D7EF07A1}" presName="ParentText" presStyleLbl="node1" presStyleIdx="0" presStyleCnt="3" custLinFactNeighborX="6488" custLinFactNeighborY="-24385">
        <dgm:presLayoutVars>
          <dgm:chMax val="1"/>
          <dgm:chPref val="1"/>
          <dgm:bulletEnabled val="1"/>
        </dgm:presLayoutVars>
      </dgm:prSet>
      <dgm:spPr/>
      <dgm:t>
        <a:bodyPr/>
        <a:lstStyle/>
        <a:p>
          <a:endParaRPr lang="zh-CN" altLang="en-US"/>
        </a:p>
      </dgm:t>
    </dgm:pt>
    <dgm:pt modelId="{FDB0D5E7-5B3C-4D69-8A1E-A68716820872}" type="pres">
      <dgm:prSet presAssocID="{2E63D066-0E8C-49B1-A56C-DF43D7EF07A1}" presName="ChildText" presStyleLbl="revTx" presStyleIdx="0" presStyleCnt="3" custScaleX="348126" custLinFactX="61367" custLinFactNeighborX="100000" custLinFactNeighborY="-33086">
        <dgm:presLayoutVars>
          <dgm:chMax val="0"/>
          <dgm:chPref val="0"/>
          <dgm:bulletEnabled val="1"/>
        </dgm:presLayoutVars>
      </dgm:prSet>
      <dgm:spPr/>
      <dgm:t>
        <a:bodyPr/>
        <a:lstStyle/>
        <a:p>
          <a:endParaRPr lang="zh-CN" altLang="en-US"/>
        </a:p>
      </dgm:t>
    </dgm:pt>
    <dgm:pt modelId="{70B9D474-E4AA-46B4-AA7F-925043A86D62}" type="pres">
      <dgm:prSet presAssocID="{EB6EBABA-85EB-4185-B071-C7F38A33211D}" presName="sibTrans" presStyleCnt="0"/>
      <dgm:spPr/>
      <dgm:t>
        <a:bodyPr/>
        <a:lstStyle/>
        <a:p>
          <a:endParaRPr lang="zh-CN" altLang="en-US"/>
        </a:p>
      </dgm:t>
    </dgm:pt>
    <dgm:pt modelId="{D93E012E-B8CA-4D18-B099-5051E5CF334A}" type="pres">
      <dgm:prSet presAssocID="{A65E32FF-8605-4093-8F4E-A71774A329ED}" presName="composite" presStyleCnt="0"/>
      <dgm:spPr/>
      <dgm:t>
        <a:bodyPr/>
        <a:lstStyle/>
        <a:p>
          <a:endParaRPr lang="zh-CN" altLang="en-US"/>
        </a:p>
      </dgm:t>
    </dgm:pt>
    <dgm:pt modelId="{530451CB-EBCD-49C0-966E-35B0D9749A55}" type="pres">
      <dgm:prSet presAssocID="{A65E32FF-8605-4093-8F4E-A71774A329ED}" presName="bentUpArrow1" presStyleLbl="alignImgPlace1" presStyleIdx="1" presStyleCnt="2" custLinFactNeighborX="-68678" custLinFactNeighborY="-295"/>
      <dgm:spPr/>
      <dgm:t>
        <a:bodyPr/>
        <a:lstStyle/>
        <a:p>
          <a:endParaRPr lang="zh-CN" altLang="en-US"/>
        </a:p>
      </dgm:t>
    </dgm:pt>
    <dgm:pt modelId="{9041ADCB-9FF4-491A-A5DB-D9DD39FC020D}" type="pres">
      <dgm:prSet presAssocID="{A65E32FF-8605-4093-8F4E-A71774A329ED}" presName="ParentText" presStyleLbl="node1" presStyleIdx="1" presStyleCnt="3" custLinFactNeighborX="-49309" custLinFactNeighborY="-14327">
        <dgm:presLayoutVars>
          <dgm:chMax val="1"/>
          <dgm:chPref val="1"/>
          <dgm:bulletEnabled val="1"/>
        </dgm:presLayoutVars>
      </dgm:prSet>
      <dgm:spPr/>
      <dgm:t>
        <a:bodyPr/>
        <a:lstStyle/>
        <a:p>
          <a:endParaRPr lang="zh-CN" altLang="en-US"/>
        </a:p>
      </dgm:t>
    </dgm:pt>
    <dgm:pt modelId="{D7CC4DC6-3A41-40C3-9784-F9B39C018151}" type="pres">
      <dgm:prSet presAssocID="{A65E32FF-8605-4093-8F4E-A71774A329ED}" presName="ChildText" presStyleLbl="revTx" presStyleIdx="1" presStyleCnt="3" custScaleX="337159" custLinFactNeighborX="37629" custLinFactNeighborY="-3249">
        <dgm:presLayoutVars>
          <dgm:chMax val="0"/>
          <dgm:chPref val="0"/>
          <dgm:bulletEnabled val="1"/>
        </dgm:presLayoutVars>
      </dgm:prSet>
      <dgm:spPr/>
      <dgm:t>
        <a:bodyPr/>
        <a:lstStyle/>
        <a:p>
          <a:endParaRPr lang="zh-CN" altLang="en-US"/>
        </a:p>
      </dgm:t>
    </dgm:pt>
    <dgm:pt modelId="{75201A41-F35F-4398-AD18-BB71340AF238}" type="pres">
      <dgm:prSet presAssocID="{9836DD70-FF29-46E4-87F1-01347E25FC81}" presName="sibTrans" presStyleCnt="0"/>
      <dgm:spPr/>
      <dgm:t>
        <a:bodyPr/>
        <a:lstStyle/>
        <a:p>
          <a:endParaRPr lang="zh-CN" altLang="en-US"/>
        </a:p>
      </dgm:t>
    </dgm:pt>
    <dgm:pt modelId="{272A813B-636C-4A46-8802-AB60569152D0}" type="pres">
      <dgm:prSet presAssocID="{61372AA5-3DF8-4038-8FD7-A2063900135F}" presName="composite" presStyleCnt="0"/>
      <dgm:spPr/>
      <dgm:t>
        <a:bodyPr/>
        <a:lstStyle/>
        <a:p>
          <a:endParaRPr lang="zh-CN" altLang="en-US"/>
        </a:p>
      </dgm:t>
    </dgm:pt>
    <dgm:pt modelId="{E3B83A0C-6686-41BD-B4A7-53D41F71DD1D}" type="pres">
      <dgm:prSet presAssocID="{61372AA5-3DF8-4038-8FD7-A2063900135F}" presName="ParentText" presStyleLbl="node1" presStyleIdx="2" presStyleCnt="3" custLinFactNeighborX="-95410" custLinFactNeighborY="-3354">
        <dgm:presLayoutVars>
          <dgm:chMax val="1"/>
          <dgm:chPref val="1"/>
          <dgm:bulletEnabled val="1"/>
        </dgm:presLayoutVars>
      </dgm:prSet>
      <dgm:spPr/>
      <dgm:t>
        <a:bodyPr/>
        <a:lstStyle/>
        <a:p>
          <a:endParaRPr lang="zh-CN" altLang="en-US"/>
        </a:p>
      </dgm:t>
    </dgm:pt>
    <dgm:pt modelId="{C0C71A71-C43E-444F-BCDC-C68827D55403}" type="pres">
      <dgm:prSet presAssocID="{61372AA5-3DF8-4038-8FD7-A2063900135F}" presName="FinalChildText" presStyleLbl="revTx" presStyleIdx="2" presStyleCnt="3" custScaleX="279278" custLinFactNeighborX="-42633" custLinFactNeighborY="-4679">
        <dgm:presLayoutVars>
          <dgm:chMax val="0"/>
          <dgm:chPref val="0"/>
          <dgm:bulletEnabled val="1"/>
        </dgm:presLayoutVars>
      </dgm:prSet>
      <dgm:spPr/>
      <dgm:t>
        <a:bodyPr/>
        <a:lstStyle/>
        <a:p>
          <a:endParaRPr lang="zh-CN" altLang="en-US"/>
        </a:p>
      </dgm:t>
    </dgm:pt>
  </dgm:ptLst>
  <dgm:cxnLst>
    <dgm:cxn modelId="{BFBC8007-A7F7-4E32-9112-1D4DDDDF3C4C}" srcId="{A65E32FF-8605-4093-8F4E-A71774A329ED}" destId="{FC438521-6C68-4A5B-8507-2D86012FC766}" srcOrd="0" destOrd="0" parTransId="{857671AA-EDAF-4DBE-A456-ABA23967B4E6}" sibTransId="{9A4F75D8-FFE3-4B39-BD4F-8A4DC77258C8}"/>
    <dgm:cxn modelId="{D7818261-139D-4779-9EFF-A214C4AB61DF}" type="presOf" srcId="{61372AA5-3DF8-4038-8FD7-A2063900135F}" destId="{E3B83A0C-6686-41BD-B4A7-53D41F71DD1D}" srcOrd="0" destOrd="0" presId="urn:microsoft.com/office/officeart/2005/8/layout/StepDownProcess"/>
    <dgm:cxn modelId="{E67EE8B3-90BA-4C19-BABB-FFA993647D4A}" type="presOf" srcId="{8BD4E034-0D4D-4662-A3A8-01F6F23D1F2C}" destId="{C0C71A71-C43E-444F-BCDC-C68827D55403}" srcOrd="0" destOrd="0" presId="urn:microsoft.com/office/officeart/2005/8/layout/StepDownProcess"/>
    <dgm:cxn modelId="{D70913E6-36A9-46B9-83AD-56D59F696E6E}" srcId="{E11B1EA7-D293-4127-BE40-08CECB90B7BE}" destId="{61372AA5-3DF8-4038-8FD7-A2063900135F}" srcOrd="2" destOrd="0" parTransId="{6D504EE2-63DC-456D-BEFD-EA0627ABCC96}" sibTransId="{5966AB1A-5396-4FA7-8441-E131367B4B0B}"/>
    <dgm:cxn modelId="{CEA63FB3-4B22-4AB0-90E9-E6E9A3C23129}" type="presOf" srcId="{FC438521-6C68-4A5B-8507-2D86012FC766}" destId="{D7CC4DC6-3A41-40C3-9784-F9B39C018151}" srcOrd="0" destOrd="0" presId="urn:microsoft.com/office/officeart/2005/8/layout/StepDownProcess"/>
    <dgm:cxn modelId="{9F8236EA-627F-4B05-AA3F-1556AE996BAD}" srcId="{61372AA5-3DF8-4038-8FD7-A2063900135F}" destId="{8BD4E034-0D4D-4662-A3A8-01F6F23D1F2C}" srcOrd="0" destOrd="0" parTransId="{7C5A467F-B4A9-4DD0-99FF-DB09D08DC28B}" sibTransId="{63DEB500-21F6-4C84-BF93-B6A706359B42}"/>
    <dgm:cxn modelId="{BB4884A8-9C82-4023-9753-275BAB98FEE4}" type="presOf" srcId="{E11B1EA7-D293-4127-BE40-08CECB90B7BE}" destId="{DBCEDC7E-E020-47A5-8EBA-6FD332B3EA54}" srcOrd="0" destOrd="0" presId="urn:microsoft.com/office/officeart/2005/8/layout/StepDownProcess"/>
    <dgm:cxn modelId="{A2B4CCF3-A317-470B-9FA6-200D2ED3FB8A}" type="presOf" srcId="{554AECA9-71F4-4E36-8BB8-C22497610E62}" destId="{FDB0D5E7-5B3C-4D69-8A1E-A68716820872}" srcOrd="0" destOrd="0" presId="urn:microsoft.com/office/officeart/2005/8/layout/StepDownProcess"/>
    <dgm:cxn modelId="{9C42009F-9C3B-466A-8350-4D335F40CA3E}" srcId="{E11B1EA7-D293-4127-BE40-08CECB90B7BE}" destId="{A65E32FF-8605-4093-8F4E-A71774A329ED}" srcOrd="1" destOrd="0" parTransId="{4D461A9F-BDEE-45D5-BD31-CBEB44E1B83E}" sibTransId="{9836DD70-FF29-46E4-87F1-01347E25FC81}"/>
    <dgm:cxn modelId="{732AF77C-6143-4BD7-A863-9E979C641D8F}" srcId="{E11B1EA7-D293-4127-BE40-08CECB90B7BE}" destId="{2E63D066-0E8C-49B1-A56C-DF43D7EF07A1}" srcOrd="0" destOrd="0" parTransId="{8E7C1973-AFBC-463E-962B-E8D20DEA705A}" sibTransId="{EB6EBABA-85EB-4185-B071-C7F38A33211D}"/>
    <dgm:cxn modelId="{05AF1B79-EBD3-4DEE-B70F-76C146F3D081}" srcId="{2E63D066-0E8C-49B1-A56C-DF43D7EF07A1}" destId="{554AECA9-71F4-4E36-8BB8-C22497610E62}" srcOrd="0" destOrd="0" parTransId="{2BFC1E47-A635-497F-9749-B2003B925286}" sibTransId="{E57D26C6-2934-4004-B552-9CFF00A6AC53}"/>
    <dgm:cxn modelId="{84E3E52B-B9EE-460D-BAD1-AB14F434B2AD}" type="presOf" srcId="{A65E32FF-8605-4093-8F4E-A71774A329ED}" destId="{9041ADCB-9FF4-491A-A5DB-D9DD39FC020D}" srcOrd="0" destOrd="0" presId="urn:microsoft.com/office/officeart/2005/8/layout/StepDownProcess"/>
    <dgm:cxn modelId="{E4F750B2-AAA8-4D7B-BD8B-765BA89FFE09}" type="presOf" srcId="{2E63D066-0E8C-49B1-A56C-DF43D7EF07A1}" destId="{CB499645-85A3-47A0-A873-54B25E08A88B}" srcOrd="0" destOrd="0" presId="urn:microsoft.com/office/officeart/2005/8/layout/StepDownProcess"/>
    <dgm:cxn modelId="{0D7041D3-D8C9-4F54-8F20-5863BA863CF3}" type="presParOf" srcId="{DBCEDC7E-E020-47A5-8EBA-6FD332B3EA54}" destId="{327520E2-64AA-49F8-862A-B62C34A3ACE3}" srcOrd="0" destOrd="0" presId="urn:microsoft.com/office/officeart/2005/8/layout/StepDownProcess"/>
    <dgm:cxn modelId="{B794C8F7-79B3-4029-B6A7-98A605D3082F}" type="presParOf" srcId="{327520E2-64AA-49F8-862A-B62C34A3ACE3}" destId="{A13AF243-AD62-4036-BF1F-5FCD263F6692}" srcOrd="0" destOrd="0" presId="urn:microsoft.com/office/officeart/2005/8/layout/StepDownProcess"/>
    <dgm:cxn modelId="{6152059F-E1FA-457B-B9B4-CD600978A49A}" type="presParOf" srcId="{327520E2-64AA-49F8-862A-B62C34A3ACE3}" destId="{CB499645-85A3-47A0-A873-54B25E08A88B}" srcOrd="1" destOrd="0" presId="urn:microsoft.com/office/officeart/2005/8/layout/StepDownProcess"/>
    <dgm:cxn modelId="{DC8E4420-E084-48BA-8EBD-E4725D15768C}" type="presParOf" srcId="{327520E2-64AA-49F8-862A-B62C34A3ACE3}" destId="{FDB0D5E7-5B3C-4D69-8A1E-A68716820872}" srcOrd="2" destOrd="0" presId="urn:microsoft.com/office/officeart/2005/8/layout/StepDownProcess"/>
    <dgm:cxn modelId="{E64DF294-BFCB-4D8C-8944-917DD6A7D588}" type="presParOf" srcId="{DBCEDC7E-E020-47A5-8EBA-6FD332B3EA54}" destId="{70B9D474-E4AA-46B4-AA7F-925043A86D62}" srcOrd="1" destOrd="0" presId="urn:microsoft.com/office/officeart/2005/8/layout/StepDownProcess"/>
    <dgm:cxn modelId="{5C755E6B-C94D-4B59-BE91-683762F48390}" type="presParOf" srcId="{DBCEDC7E-E020-47A5-8EBA-6FD332B3EA54}" destId="{D93E012E-B8CA-4D18-B099-5051E5CF334A}" srcOrd="2" destOrd="0" presId="urn:microsoft.com/office/officeart/2005/8/layout/StepDownProcess"/>
    <dgm:cxn modelId="{631D0560-C636-49D5-9946-402BEC35DF3D}" type="presParOf" srcId="{D93E012E-B8CA-4D18-B099-5051E5CF334A}" destId="{530451CB-EBCD-49C0-966E-35B0D9749A55}" srcOrd="0" destOrd="0" presId="urn:microsoft.com/office/officeart/2005/8/layout/StepDownProcess"/>
    <dgm:cxn modelId="{F304D91B-45FF-4E81-9A70-7DEB662B7DA5}" type="presParOf" srcId="{D93E012E-B8CA-4D18-B099-5051E5CF334A}" destId="{9041ADCB-9FF4-491A-A5DB-D9DD39FC020D}" srcOrd="1" destOrd="0" presId="urn:microsoft.com/office/officeart/2005/8/layout/StepDownProcess"/>
    <dgm:cxn modelId="{16C2D28C-BDEF-461F-ADA5-8284CC8FC7FE}" type="presParOf" srcId="{D93E012E-B8CA-4D18-B099-5051E5CF334A}" destId="{D7CC4DC6-3A41-40C3-9784-F9B39C018151}" srcOrd="2" destOrd="0" presId="urn:microsoft.com/office/officeart/2005/8/layout/StepDownProcess"/>
    <dgm:cxn modelId="{7525F2E9-A7CA-4D25-8B73-C41371376A40}" type="presParOf" srcId="{DBCEDC7E-E020-47A5-8EBA-6FD332B3EA54}" destId="{75201A41-F35F-4398-AD18-BB71340AF238}" srcOrd="3" destOrd="0" presId="urn:microsoft.com/office/officeart/2005/8/layout/StepDownProcess"/>
    <dgm:cxn modelId="{288EB1A7-5CDC-445B-94C7-8976E6DE5A6E}" type="presParOf" srcId="{DBCEDC7E-E020-47A5-8EBA-6FD332B3EA54}" destId="{272A813B-636C-4A46-8802-AB60569152D0}" srcOrd="4" destOrd="0" presId="urn:microsoft.com/office/officeart/2005/8/layout/StepDownProcess"/>
    <dgm:cxn modelId="{7BAE2962-2535-4CB9-A27C-96FB09114C83}" type="presParOf" srcId="{272A813B-636C-4A46-8802-AB60569152D0}" destId="{E3B83A0C-6686-41BD-B4A7-53D41F71DD1D}" srcOrd="0" destOrd="0" presId="urn:microsoft.com/office/officeart/2005/8/layout/StepDownProcess"/>
    <dgm:cxn modelId="{47DE9583-5F74-4422-91FA-F91BFB1196EF}" type="presParOf" srcId="{272A813B-636C-4A46-8802-AB60569152D0}" destId="{C0C71A71-C43E-444F-BCDC-C68827D55403}"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AFEFC64-232F-4A44-A9AB-51D848160F89}" type="doc">
      <dgm:prSet loTypeId="urn:microsoft.com/office/officeart/2009/layout/CircleArrowProcess" loCatId="process" qsTypeId="urn:microsoft.com/office/officeart/2005/8/quickstyle/simple4" qsCatId="simple" csTypeId="urn:microsoft.com/office/officeart/2005/8/colors/colorful2" csCatId="colorful" phldr="1"/>
      <dgm:spPr/>
      <dgm:t>
        <a:bodyPr/>
        <a:lstStyle/>
        <a:p>
          <a:endParaRPr lang="zh-CN" altLang="en-US"/>
        </a:p>
      </dgm:t>
    </dgm:pt>
    <dgm:pt modelId="{98B3C076-7A40-484E-B6EC-B13E2BE05944}">
      <dgm:prSet phldrT="[文本]" custT="1">
        <dgm:style>
          <a:lnRef idx="2">
            <a:schemeClr val="accent2"/>
          </a:lnRef>
          <a:fillRef idx="1">
            <a:schemeClr val="lt1"/>
          </a:fillRef>
          <a:effectRef idx="0">
            <a:schemeClr val="accent2"/>
          </a:effectRef>
          <a:fontRef idx="minor">
            <a:schemeClr val="dk1"/>
          </a:fontRef>
        </dgm:style>
      </dgm:prSet>
      <dgm:spPr/>
      <dgm:t>
        <a:bodyPr/>
        <a:lstStyle/>
        <a:p>
          <a:r>
            <a:rPr lang="zh-CN" altLang="en-US" sz="2800" dirty="0" smtClean="0">
              <a:latin typeface="+mn-ea"/>
              <a:ea typeface="+mn-ea"/>
            </a:rPr>
            <a:t>谈话引入、引出课题</a:t>
          </a:r>
          <a:endParaRPr lang="zh-CN" altLang="en-US" sz="2800" dirty="0">
            <a:latin typeface="+mn-ea"/>
            <a:ea typeface="+mn-ea"/>
          </a:endParaRPr>
        </a:p>
      </dgm:t>
    </dgm:pt>
    <dgm:pt modelId="{C53F6F66-83DE-4604-ABAA-4E0A0808BC7F}" type="parTrans" cxnId="{A9AB8971-97BA-492C-BB45-0B137799D4D4}">
      <dgm:prSet/>
      <dgm:spPr/>
      <dgm:t>
        <a:bodyPr/>
        <a:lstStyle/>
        <a:p>
          <a:endParaRPr lang="zh-CN" altLang="en-US"/>
        </a:p>
      </dgm:t>
    </dgm:pt>
    <dgm:pt modelId="{00C383F9-4A9E-4AC5-9648-1E77DFCD7EED}" type="sibTrans" cxnId="{A9AB8971-97BA-492C-BB45-0B137799D4D4}">
      <dgm:prSet/>
      <dgm:spPr/>
      <dgm:t>
        <a:bodyPr/>
        <a:lstStyle/>
        <a:p>
          <a:endParaRPr lang="zh-CN" altLang="en-US"/>
        </a:p>
      </dgm:t>
    </dgm:pt>
    <dgm:pt modelId="{C0AE0E56-4D1E-47ED-B7B6-9D184B9088C6}">
      <dgm:prSet phldrT="[文本]" custT="1">
        <dgm:style>
          <a:lnRef idx="2">
            <a:schemeClr val="accent4"/>
          </a:lnRef>
          <a:fillRef idx="1">
            <a:schemeClr val="lt1"/>
          </a:fillRef>
          <a:effectRef idx="0">
            <a:schemeClr val="accent4"/>
          </a:effectRef>
          <a:fontRef idx="minor">
            <a:schemeClr val="dk1"/>
          </a:fontRef>
        </dgm:style>
      </dgm:prSet>
      <dgm:spPr/>
      <dgm:t>
        <a:bodyPr/>
        <a:lstStyle/>
        <a:p>
          <a:r>
            <a:rPr lang="zh-CN" altLang="en-US" sz="2800" dirty="0" smtClean="0">
              <a:latin typeface="+mn-ea"/>
              <a:ea typeface="+mn-ea"/>
            </a:rPr>
            <a:t>朗读课文、自主识字</a:t>
          </a:r>
          <a:endParaRPr lang="zh-CN" altLang="en-US" sz="2800" dirty="0">
            <a:latin typeface="+mn-ea"/>
            <a:ea typeface="+mn-ea"/>
          </a:endParaRPr>
        </a:p>
      </dgm:t>
    </dgm:pt>
    <dgm:pt modelId="{DB0921C4-E6B1-45DF-B829-AC4CF58EB768}" type="parTrans" cxnId="{0FC34662-CFE3-40F9-9676-5E064C59F23F}">
      <dgm:prSet/>
      <dgm:spPr/>
      <dgm:t>
        <a:bodyPr/>
        <a:lstStyle/>
        <a:p>
          <a:endParaRPr lang="zh-CN" altLang="en-US"/>
        </a:p>
      </dgm:t>
    </dgm:pt>
    <dgm:pt modelId="{2E17E792-135D-42E0-83A4-ED58B6C0964D}" type="sibTrans" cxnId="{0FC34662-CFE3-40F9-9676-5E064C59F23F}">
      <dgm:prSet/>
      <dgm:spPr/>
      <dgm:t>
        <a:bodyPr/>
        <a:lstStyle/>
        <a:p>
          <a:endParaRPr lang="zh-CN" altLang="en-US"/>
        </a:p>
      </dgm:t>
    </dgm:pt>
    <dgm:pt modelId="{B484222C-672C-422D-A808-1C6A79867D25}">
      <dgm:prSet phldrT="[文本]" custT="1">
        <dgm:style>
          <a:lnRef idx="0">
            <a:schemeClr val="accent2"/>
          </a:lnRef>
          <a:fillRef idx="3">
            <a:schemeClr val="accent2"/>
          </a:fillRef>
          <a:effectRef idx="3">
            <a:schemeClr val="accent2"/>
          </a:effectRef>
          <a:fontRef idx="minor">
            <a:schemeClr val="lt1"/>
          </a:fontRef>
        </dgm:style>
      </dgm:prSet>
      <dgm:spPr>
        <a:ln/>
      </dgm:spPr>
      <dgm:t>
        <a:bodyPr/>
        <a:lstStyle/>
        <a:p>
          <a:r>
            <a:rPr lang="zh-CN" altLang="en-US" sz="2800" dirty="0" smtClean="0">
              <a:latin typeface="+mn-ea"/>
              <a:ea typeface="+mn-ea"/>
            </a:rPr>
            <a:t>读中明理、巩固识字</a:t>
          </a:r>
          <a:endParaRPr lang="zh-CN" altLang="en-US" sz="2800" dirty="0">
            <a:latin typeface="+mn-ea"/>
            <a:ea typeface="+mn-ea"/>
          </a:endParaRPr>
        </a:p>
      </dgm:t>
    </dgm:pt>
    <dgm:pt modelId="{8A40A1EF-92ED-4757-86C4-808A08401DDA}" type="parTrans" cxnId="{E6277332-FCB5-44F1-B08F-D1B7516DDBE4}">
      <dgm:prSet/>
      <dgm:spPr/>
      <dgm:t>
        <a:bodyPr/>
        <a:lstStyle/>
        <a:p>
          <a:endParaRPr lang="zh-CN" altLang="en-US"/>
        </a:p>
      </dgm:t>
    </dgm:pt>
    <dgm:pt modelId="{B701005C-CD23-422E-B975-617B02EFBC86}" type="sibTrans" cxnId="{E6277332-FCB5-44F1-B08F-D1B7516DDBE4}">
      <dgm:prSet/>
      <dgm:spPr/>
      <dgm:t>
        <a:bodyPr/>
        <a:lstStyle/>
        <a:p>
          <a:endParaRPr lang="zh-CN" altLang="en-US"/>
        </a:p>
      </dgm:t>
    </dgm:pt>
    <dgm:pt modelId="{ECD98B2A-3042-498F-99B8-58DB2AC5F18E}">
      <dgm:prSet custT="1">
        <dgm:style>
          <a:lnRef idx="2">
            <a:schemeClr val="accent6"/>
          </a:lnRef>
          <a:fillRef idx="1">
            <a:schemeClr val="lt1"/>
          </a:fillRef>
          <a:effectRef idx="0">
            <a:schemeClr val="accent6"/>
          </a:effectRef>
          <a:fontRef idx="minor">
            <a:schemeClr val="dk1"/>
          </a:fontRef>
        </dgm:style>
      </dgm:prSet>
      <dgm:spPr/>
      <dgm:t>
        <a:bodyPr/>
        <a:lstStyle/>
        <a:p>
          <a:r>
            <a:rPr lang="zh-CN" altLang="en-US" sz="2800" dirty="0" smtClean="0">
              <a:latin typeface="+mn-ea"/>
              <a:ea typeface="+mn-ea"/>
            </a:rPr>
            <a:t>手脑并用、学写生字</a:t>
          </a:r>
          <a:endParaRPr lang="zh-CN" altLang="en-US" sz="2800" dirty="0">
            <a:latin typeface="+mn-ea"/>
            <a:ea typeface="+mn-ea"/>
          </a:endParaRPr>
        </a:p>
      </dgm:t>
    </dgm:pt>
    <dgm:pt modelId="{0E503F27-9D72-4796-A6D9-4431E217E92C}" type="parTrans" cxnId="{933A4F63-71F7-4D5A-8A2C-8C8B1C951C38}">
      <dgm:prSet/>
      <dgm:spPr/>
      <dgm:t>
        <a:bodyPr/>
        <a:lstStyle/>
        <a:p>
          <a:endParaRPr lang="zh-CN" altLang="en-US"/>
        </a:p>
      </dgm:t>
    </dgm:pt>
    <dgm:pt modelId="{413D961B-9FBD-4081-893B-981A5832F016}" type="sibTrans" cxnId="{933A4F63-71F7-4D5A-8A2C-8C8B1C951C38}">
      <dgm:prSet/>
      <dgm:spPr/>
      <dgm:t>
        <a:bodyPr/>
        <a:lstStyle/>
        <a:p>
          <a:endParaRPr lang="zh-CN" altLang="en-US"/>
        </a:p>
      </dgm:t>
    </dgm:pt>
    <dgm:pt modelId="{57CD558B-D2A0-4C9E-A03D-DF7130F31ACD}" type="pres">
      <dgm:prSet presAssocID="{9AFEFC64-232F-4A44-A9AB-51D848160F89}" presName="Name0" presStyleCnt="0">
        <dgm:presLayoutVars>
          <dgm:chMax val="7"/>
          <dgm:chPref val="7"/>
          <dgm:dir/>
          <dgm:animLvl val="lvl"/>
        </dgm:presLayoutVars>
      </dgm:prSet>
      <dgm:spPr/>
      <dgm:t>
        <a:bodyPr/>
        <a:lstStyle/>
        <a:p>
          <a:endParaRPr lang="zh-CN" altLang="en-US"/>
        </a:p>
      </dgm:t>
    </dgm:pt>
    <dgm:pt modelId="{54FFBAE2-07B6-4519-B5F5-A2449646B837}" type="pres">
      <dgm:prSet presAssocID="{98B3C076-7A40-484E-B6EC-B13E2BE05944}" presName="Accent1" presStyleCnt="0"/>
      <dgm:spPr/>
    </dgm:pt>
    <dgm:pt modelId="{C8B0E260-12A5-49B9-87CF-3FC82115170F}" type="pres">
      <dgm:prSet presAssocID="{98B3C076-7A40-484E-B6EC-B13E2BE05944}" presName="Accent" presStyleLbl="node1" presStyleIdx="0" presStyleCnt="4" custLinFactX="-100000" custLinFactNeighborX="-122027" custLinFactNeighborY="-15684"/>
      <dgm:spPr/>
    </dgm:pt>
    <dgm:pt modelId="{56DC1B5B-3668-40CB-869C-9B6A84B64211}" type="pres">
      <dgm:prSet presAssocID="{98B3C076-7A40-484E-B6EC-B13E2BE05944}" presName="Parent1" presStyleLbl="revTx" presStyleIdx="0" presStyleCnt="4" custScaleX="470054" custLinFactNeighborX="-28410" custLinFactNeighborY="-79225">
        <dgm:presLayoutVars>
          <dgm:chMax val="1"/>
          <dgm:chPref val="1"/>
          <dgm:bulletEnabled val="1"/>
        </dgm:presLayoutVars>
      </dgm:prSet>
      <dgm:spPr/>
      <dgm:t>
        <a:bodyPr/>
        <a:lstStyle/>
        <a:p>
          <a:endParaRPr lang="zh-CN" altLang="en-US"/>
        </a:p>
      </dgm:t>
    </dgm:pt>
    <dgm:pt modelId="{24685F12-3FA6-42CA-BFF7-AE03A3066E57}" type="pres">
      <dgm:prSet presAssocID="{C0AE0E56-4D1E-47ED-B7B6-9D184B9088C6}" presName="Accent2" presStyleCnt="0"/>
      <dgm:spPr/>
    </dgm:pt>
    <dgm:pt modelId="{16C70184-9495-4985-8DDE-DCB0E1522F77}" type="pres">
      <dgm:prSet presAssocID="{C0AE0E56-4D1E-47ED-B7B6-9D184B9088C6}" presName="Accent" presStyleLbl="node1" presStyleIdx="1" presStyleCnt="4" custLinFactX="-100000" custLinFactNeighborX="-108343" custLinFactNeighborY="-9449"/>
      <dgm:spPr/>
    </dgm:pt>
    <dgm:pt modelId="{8007BF03-5EC5-4766-9DF2-AA98934267D7}" type="pres">
      <dgm:prSet presAssocID="{C0AE0E56-4D1E-47ED-B7B6-9D184B9088C6}" presName="Parent2" presStyleLbl="revTx" presStyleIdx="1" presStyleCnt="4" custScaleX="477741" custLinFactNeighborX="23146" custLinFactNeighborY="-61653">
        <dgm:presLayoutVars>
          <dgm:chMax val="1"/>
          <dgm:chPref val="1"/>
          <dgm:bulletEnabled val="1"/>
        </dgm:presLayoutVars>
      </dgm:prSet>
      <dgm:spPr/>
      <dgm:t>
        <a:bodyPr/>
        <a:lstStyle/>
        <a:p>
          <a:endParaRPr lang="zh-CN" altLang="en-US"/>
        </a:p>
      </dgm:t>
    </dgm:pt>
    <dgm:pt modelId="{E57E1AB0-E942-4FD8-8018-073D434335F9}" type="pres">
      <dgm:prSet presAssocID="{B484222C-672C-422D-A808-1C6A79867D25}" presName="Accent3" presStyleCnt="0"/>
      <dgm:spPr/>
    </dgm:pt>
    <dgm:pt modelId="{D7B4D0A3-B7D6-496A-B3B9-7308D7595C0D}" type="pres">
      <dgm:prSet presAssocID="{B484222C-672C-422D-A808-1C6A79867D25}" presName="Accent" presStyleLbl="node1" presStyleIdx="2" presStyleCnt="4" custLinFactX="-100000" custLinFactNeighborX="-104337" custLinFactNeighborY="-5897"/>
      <dgm:spPr/>
    </dgm:pt>
    <dgm:pt modelId="{DFA35925-A44D-45F4-909E-D3068D7FE7F9}" type="pres">
      <dgm:prSet presAssocID="{B484222C-672C-422D-A808-1C6A79867D25}" presName="Parent3" presStyleLbl="revTx" presStyleIdx="2" presStyleCnt="4" custScaleX="470265" custLinFactNeighborX="-23099" custLinFactNeighborY="-37210">
        <dgm:presLayoutVars>
          <dgm:chMax val="1"/>
          <dgm:chPref val="1"/>
          <dgm:bulletEnabled val="1"/>
        </dgm:presLayoutVars>
      </dgm:prSet>
      <dgm:spPr/>
      <dgm:t>
        <a:bodyPr/>
        <a:lstStyle/>
        <a:p>
          <a:endParaRPr lang="zh-CN" altLang="en-US"/>
        </a:p>
      </dgm:t>
    </dgm:pt>
    <dgm:pt modelId="{474B967D-F175-45DF-B36B-50D8224ED5CC}" type="pres">
      <dgm:prSet presAssocID="{ECD98B2A-3042-498F-99B8-58DB2AC5F18E}" presName="Accent4" presStyleCnt="0"/>
      <dgm:spPr/>
    </dgm:pt>
    <dgm:pt modelId="{EB49B7F5-5138-4CEF-B848-01B8DC6B04B2}" type="pres">
      <dgm:prSet presAssocID="{ECD98B2A-3042-498F-99B8-58DB2AC5F18E}" presName="Accent" presStyleLbl="node1" presStyleIdx="3" presStyleCnt="4" custLinFactX="-100000" custLinFactNeighborX="-123455" custLinFactNeighborY="-5070"/>
      <dgm:spPr/>
    </dgm:pt>
    <dgm:pt modelId="{6AF18622-95C9-42F9-A609-2C86F1F27A07}" type="pres">
      <dgm:prSet presAssocID="{ECD98B2A-3042-498F-99B8-58DB2AC5F18E}" presName="Parent4" presStyleLbl="revTx" presStyleIdx="3" presStyleCnt="4" custScaleX="487871" custLinFactNeighborX="26502" custLinFactNeighborY="-7781">
        <dgm:presLayoutVars>
          <dgm:chMax val="1"/>
          <dgm:chPref val="1"/>
          <dgm:bulletEnabled val="1"/>
        </dgm:presLayoutVars>
      </dgm:prSet>
      <dgm:spPr/>
      <dgm:t>
        <a:bodyPr/>
        <a:lstStyle/>
        <a:p>
          <a:endParaRPr lang="zh-CN" altLang="en-US"/>
        </a:p>
      </dgm:t>
    </dgm:pt>
  </dgm:ptLst>
  <dgm:cxnLst>
    <dgm:cxn modelId="{06B8E0A1-1846-4846-909A-4E7CA45B9C4F}" type="presOf" srcId="{C0AE0E56-4D1E-47ED-B7B6-9D184B9088C6}" destId="{8007BF03-5EC5-4766-9DF2-AA98934267D7}" srcOrd="0" destOrd="0" presId="urn:microsoft.com/office/officeart/2009/layout/CircleArrowProcess"/>
    <dgm:cxn modelId="{0FC34662-CFE3-40F9-9676-5E064C59F23F}" srcId="{9AFEFC64-232F-4A44-A9AB-51D848160F89}" destId="{C0AE0E56-4D1E-47ED-B7B6-9D184B9088C6}" srcOrd="1" destOrd="0" parTransId="{DB0921C4-E6B1-45DF-B829-AC4CF58EB768}" sibTransId="{2E17E792-135D-42E0-83A4-ED58B6C0964D}"/>
    <dgm:cxn modelId="{BA6DF207-DDD2-4D90-9D73-C6F53DAAD0AA}" type="presOf" srcId="{B484222C-672C-422D-A808-1C6A79867D25}" destId="{DFA35925-A44D-45F4-909E-D3068D7FE7F9}" srcOrd="0" destOrd="0" presId="urn:microsoft.com/office/officeart/2009/layout/CircleArrowProcess"/>
    <dgm:cxn modelId="{93F8F48A-15A2-4DFE-9EB4-140788E5AC60}" type="presOf" srcId="{ECD98B2A-3042-498F-99B8-58DB2AC5F18E}" destId="{6AF18622-95C9-42F9-A609-2C86F1F27A07}" srcOrd="0" destOrd="0" presId="urn:microsoft.com/office/officeart/2009/layout/CircleArrowProcess"/>
    <dgm:cxn modelId="{9C01E22D-4910-4DBA-8BD3-21F009DAF282}" type="presOf" srcId="{9AFEFC64-232F-4A44-A9AB-51D848160F89}" destId="{57CD558B-D2A0-4C9E-A03D-DF7130F31ACD}" srcOrd="0" destOrd="0" presId="urn:microsoft.com/office/officeart/2009/layout/CircleArrowProcess"/>
    <dgm:cxn modelId="{E6277332-FCB5-44F1-B08F-D1B7516DDBE4}" srcId="{9AFEFC64-232F-4A44-A9AB-51D848160F89}" destId="{B484222C-672C-422D-A808-1C6A79867D25}" srcOrd="2" destOrd="0" parTransId="{8A40A1EF-92ED-4757-86C4-808A08401DDA}" sibTransId="{B701005C-CD23-422E-B975-617B02EFBC86}"/>
    <dgm:cxn modelId="{933A4F63-71F7-4D5A-8A2C-8C8B1C951C38}" srcId="{9AFEFC64-232F-4A44-A9AB-51D848160F89}" destId="{ECD98B2A-3042-498F-99B8-58DB2AC5F18E}" srcOrd="3" destOrd="0" parTransId="{0E503F27-9D72-4796-A6D9-4431E217E92C}" sibTransId="{413D961B-9FBD-4081-893B-981A5832F016}"/>
    <dgm:cxn modelId="{A9AB8971-97BA-492C-BB45-0B137799D4D4}" srcId="{9AFEFC64-232F-4A44-A9AB-51D848160F89}" destId="{98B3C076-7A40-484E-B6EC-B13E2BE05944}" srcOrd="0" destOrd="0" parTransId="{C53F6F66-83DE-4604-ABAA-4E0A0808BC7F}" sibTransId="{00C383F9-4A9E-4AC5-9648-1E77DFCD7EED}"/>
    <dgm:cxn modelId="{4A556FA5-5769-4C3B-B703-0A9F122CB985}" type="presOf" srcId="{98B3C076-7A40-484E-B6EC-B13E2BE05944}" destId="{56DC1B5B-3668-40CB-869C-9B6A84B64211}" srcOrd="0" destOrd="0" presId="urn:microsoft.com/office/officeart/2009/layout/CircleArrowProcess"/>
    <dgm:cxn modelId="{49A1D775-D250-4BAD-87B8-1CC922D8C07F}" type="presParOf" srcId="{57CD558B-D2A0-4C9E-A03D-DF7130F31ACD}" destId="{54FFBAE2-07B6-4519-B5F5-A2449646B837}" srcOrd="0" destOrd="0" presId="urn:microsoft.com/office/officeart/2009/layout/CircleArrowProcess"/>
    <dgm:cxn modelId="{76B70CB3-16D3-4B7D-B8E7-7D847F50656F}" type="presParOf" srcId="{54FFBAE2-07B6-4519-B5F5-A2449646B837}" destId="{C8B0E260-12A5-49B9-87CF-3FC82115170F}" srcOrd="0" destOrd="0" presId="urn:microsoft.com/office/officeart/2009/layout/CircleArrowProcess"/>
    <dgm:cxn modelId="{69BE7D5A-5BB0-4C01-938A-B0ED0FE95D3C}" type="presParOf" srcId="{57CD558B-D2A0-4C9E-A03D-DF7130F31ACD}" destId="{56DC1B5B-3668-40CB-869C-9B6A84B64211}" srcOrd="1" destOrd="0" presId="urn:microsoft.com/office/officeart/2009/layout/CircleArrowProcess"/>
    <dgm:cxn modelId="{961765B4-362F-4FDE-84B0-21EAEE1EAC7D}" type="presParOf" srcId="{57CD558B-D2A0-4C9E-A03D-DF7130F31ACD}" destId="{24685F12-3FA6-42CA-BFF7-AE03A3066E57}" srcOrd="2" destOrd="0" presId="urn:microsoft.com/office/officeart/2009/layout/CircleArrowProcess"/>
    <dgm:cxn modelId="{7F2F82D3-94FF-432D-A4AF-C1397851AFFE}" type="presParOf" srcId="{24685F12-3FA6-42CA-BFF7-AE03A3066E57}" destId="{16C70184-9495-4985-8DDE-DCB0E1522F77}" srcOrd="0" destOrd="0" presId="urn:microsoft.com/office/officeart/2009/layout/CircleArrowProcess"/>
    <dgm:cxn modelId="{EC2A6E91-657C-45AC-B8A1-79AEDD1F6518}" type="presParOf" srcId="{57CD558B-D2A0-4C9E-A03D-DF7130F31ACD}" destId="{8007BF03-5EC5-4766-9DF2-AA98934267D7}" srcOrd="3" destOrd="0" presId="urn:microsoft.com/office/officeart/2009/layout/CircleArrowProcess"/>
    <dgm:cxn modelId="{D0766DB2-BC2B-43D7-B89C-0BE97C7412C0}" type="presParOf" srcId="{57CD558B-D2A0-4C9E-A03D-DF7130F31ACD}" destId="{E57E1AB0-E942-4FD8-8018-073D434335F9}" srcOrd="4" destOrd="0" presId="urn:microsoft.com/office/officeart/2009/layout/CircleArrowProcess"/>
    <dgm:cxn modelId="{1D36369C-17B6-43B7-B472-545BEAC6E2A0}" type="presParOf" srcId="{E57E1AB0-E942-4FD8-8018-073D434335F9}" destId="{D7B4D0A3-B7D6-496A-B3B9-7308D7595C0D}" srcOrd="0" destOrd="0" presId="urn:microsoft.com/office/officeart/2009/layout/CircleArrowProcess"/>
    <dgm:cxn modelId="{194A7B6A-771D-40FA-992F-27C50F88C2F3}" type="presParOf" srcId="{57CD558B-D2A0-4C9E-A03D-DF7130F31ACD}" destId="{DFA35925-A44D-45F4-909E-D3068D7FE7F9}" srcOrd="5" destOrd="0" presId="urn:microsoft.com/office/officeart/2009/layout/CircleArrowProcess"/>
    <dgm:cxn modelId="{9972E4E0-AA16-446E-9946-07AD36F450D8}" type="presParOf" srcId="{57CD558B-D2A0-4C9E-A03D-DF7130F31ACD}" destId="{474B967D-F175-45DF-B36B-50D8224ED5CC}" srcOrd="6" destOrd="0" presId="urn:microsoft.com/office/officeart/2009/layout/CircleArrowProcess"/>
    <dgm:cxn modelId="{57E737FC-F7A2-40EB-BAFB-598A001A2225}" type="presParOf" srcId="{474B967D-F175-45DF-B36B-50D8224ED5CC}" destId="{EB49B7F5-5138-4CEF-B848-01B8DC6B04B2}" srcOrd="0" destOrd="0" presId="urn:microsoft.com/office/officeart/2009/layout/CircleArrowProcess"/>
    <dgm:cxn modelId="{927FF084-0FE7-46BB-89A9-720728D582C3}" type="presParOf" srcId="{57CD558B-D2A0-4C9E-A03D-DF7130F31ACD}" destId="{6AF18622-95C9-42F9-A609-2C86F1F27A07}"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A299384-00DE-4CEE-A7D8-059C9AB85A72}" type="doc">
      <dgm:prSet loTypeId="urn:microsoft.com/office/officeart/2005/8/layout/process2" loCatId="process" qsTypeId="urn:microsoft.com/office/officeart/2005/8/quickstyle/simple3" qsCatId="simple" csTypeId="urn:microsoft.com/office/officeart/2005/8/colors/colorful3" csCatId="colorful" phldr="1"/>
      <dgm:spPr/>
      <dgm:t>
        <a:bodyPr/>
        <a:lstStyle/>
        <a:p>
          <a:endParaRPr lang="zh-CN" altLang="en-US"/>
        </a:p>
      </dgm:t>
    </dgm:pt>
    <dgm:pt modelId="{F11491FA-BCB9-4994-8C05-6B71A37DF378}">
      <dgm:prSet phldrT="[文本]" custT="1"/>
      <dgm:spPr/>
      <dgm:t>
        <a:bodyPr/>
        <a:lstStyle/>
        <a:p>
          <a:r>
            <a:rPr lang="zh-CN" altLang="en-US" sz="1600" b="1" dirty="0" smtClean="0">
              <a:latin typeface="幼圆" pitchFamily="49" charset="-122"/>
              <a:ea typeface="幼圆" pitchFamily="49" charset="-122"/>
            </a:rPr>
            <a:t>抽象内容</a:t>
          </a:r>
          <a:endParaRPr lang="zh-CN" altLang="en-US" sz="1600" b="1" dirty="0">
            <a:latin typeface="幼圆" pitchFamily="49" charset="-122"/>
            <a:ea typeface="幼圆" pitchFamily="49" charset="-122"/>
          </a:endParaRPr>
        </a:p>
      </dgm:t>
    </dgm:pt>
    <dgm:pt modelId="{4633423F-3A1C-49B8-827E-4EC418800305}" type="parTrans" cxnId="{23DFB8ED-871D-4838-AD60-B15B02A62497}">
      <dgm:prSet/>
      <dgm:spPr/>
      <dgm:t>
        <a:bodyPr/>
        <a:lstStyle/>
        <a:p>
          <a:endParaRPr lang="zh-CN" altLang="en-US"/>
        </a:p>
      </dgm:t>
    </dgm:pt>
    <dgm:pt modelId="{183C8A6C-E340-4643-8790-164AEB41F0D3}" type="sibTrans" cxnId="{23DFB8ED-871D-4838-AD60-B15B02A62497}">
      <dgm:prSet/>
      <dgm:spPr/>
      <dgm:t>
        <a:bodyPr/>
        <a:lstStyle/>
        <a:p>
          <a:endParaRPr lang="zh-CN" altLang="en-US"/>
        </a:p>
      </dgm:t>
    </dgm:pt>
    <dgm:pt modelId="{97596D26-E198-49EB-9D05-88D010201FCD}">
      <dgm:prSet phldrT="[文本]" custT="1"/>
      <dgm:spPr/>
      <dgm:t>
        <a:bodyPr/>
        <a:lstStyle/>
        <a:p>
          <a:pPr>
            <a:lnSpc>
              <a:spcPct val="100000"/>
            </a:lnSpc>
          </a:pPr>
          <a:r>
            <a:rPr lang="zh-CN" altLang="en-US" sz="1600" b="1" dirty="0" smtClean="0">
              <a:latin typeface="幼圆" pitchFamily="49" charset="-122"/>
              <a:ea typeface="幼圆" pitchFamily="49" charset="-122"/>
            </a:rPr>
            <a:t>具体化</a:t>
          </a:r>
          <a:endParaRPr lang="en-US" altLang="zh-CN" sz="1600" b="1" dirty="0" smtClean="0">
            <a:latin typeface="幼圆" pitchFamily="49" charset="-122"/>
            <a:ea typeface="幼圆" pitchFamily="49" charset="-122"/>
          </a:endParaRPr>
        </a:p>
        <a:p>
          <a:pPr>
            <a:lnSpc>
              <a:spcPct val="100000"/>
            </a:lnSpc>
          </a:pPr>
          <a:r>
            <a:rPr lang="zh-CN" altLang="en-US" sz="1600" b="1" dirty="0" smtClean="0">
              <a:latin typeface="幼圆" pitchFamily="49" charset="-122"/>
              <a:ea typeface="幼圆" pitchFamily="49" charset="-122"/>
            </a:rPr>
            <a:t>生活化</a:t>
          </a:r>
          <a:endParaRPr lang="en-US" altLang="zh-CN" sz="1600" b="1" dirty="0" smtClean="0">
            <a:latin typeface="幼圆" pitchFamily="49" charset="-122"/>
            <a:ea typeface="幼圆" pitchFamily="49" charset="-122"/>
          </a:endParaRPr>
        </a:p>
        <a:p>
          <a:pPr>
            <a:lnSpc>
              <a:spcPct val="100000"/>
            </a:lnSpc>
          </a:pPr>
          <a:r>
            <a:rPr lang="zh-CN" altLang="en-US" sz="1600" b="1" dirty="0" smtClean="0">
              <a:latin typeface="幼圆" pitchFamily="49" charset="-122"/>
              <a:ea typeface="幼圆" pitchFamily="49" charset="-122"/>
            </a:rPr>
            <a:t>图像化</a:t>
          </a:r>
          <a:endParaRPr lang="zh-CN" altLang="en-US" sz="1600" b="1" dirty="0">
            <a:latin typeface="幼圆" pitchFamily="49" charset="-122"/>
            <a:ea typeface="幼圆" pitchFamily="49" charset="-122"/>
          </a:endParaRPr>
        </a:p>
      </dgm:t>
    </dgm:pt>
    <dgm:pt modelId="{56665691-4C49-4DF1-976C-161D0BA8DC81}" type="parTrans" cxnId="{53DA70E1-8248-4F83-AB7C-48973CF2395A}">
      <dgm:prSet/>
      <dgm:spPr/>
      <dgm:t>
        <a:bodyPr/>
        <a:lstStyle/>
        <a:p>
          <a:endParaRPr lang="zh-CN" altLang="en-US"/>
        </a:p>
      </dgm:t>
    </dgm:pt>
    <dgm:pt modelId="{CBDDDF3C-9D4A-47EB-8544-CC373ACE3087}" type="sibTrans" cxnId="{53DA70E1-8248-4F83-AB7C-48973CF2395A}">
      <dgm:prSet/>
      <dgm:spPr/>
      <dgm:t>
        <a:bodyPr/>
        <a:lstStyle/>
        <a:p>
          <a:endParaRPr lang="zh-CN" altLang="en-US"/>
        </a:p>
      </dgm:t>
    </dgm:pt>
    <dgm:pt modelId="{D5905701-7D58-4919-BEB0-4658E759D405}" type="pres">
      <dgm:prSet presAssocID="{6A299384-00DE-4CEE-A7D8-059C9AB85A72}" presName="linearFlow" presStyleCnt="0">
        <dgm:presLayoutVars>
          <dgm:resizeHandles val="exact"/>
        </dgm:presLayoutVars>
      </dgm:prSet>
      <dgm:spPr/>
      <dgm:t>
        <a:bodyPr/>
        <a:lstStyle/>
        <a:p>
          <a:endParaRPr lang="zh-CN" altLang="en-US"/>
        </a:p>
      </dgm:t>
    </dgm:pt>
    <dgm:pt modelId="{2306FFF3-1036-4916-85FD-A08F1CA6F4B8}" type="pres">
      <dgm:prSet presAssocID="{F11491FA-BCB9-4994-8C05-6B71A37DF378}" presName="node" presStyleLbl="node1" presStyleIdx="0" presStyleCnt="2" custScaleX="42052" custScaleY="31700" custLinFactNeighborX="-1486" custLinFactNeighborY="15828">
        <dgm:presLayoutVars>
          <dgm:bulletEnabled val="1"/>
        </dgm:presLayoutVars>
      </dgm:prSet>
      <dgm:spPr/>
      <dgm:t>
        <a:bodyPr/>
        <a:lstStyle/>
        <a:p>
          <a:endParaRPr lang="zh-CN" altLang="en-US"/>
        </a:p>
      </dgm:t>
    </dgm:pt>
    <dgm:pt modelId="{2BB93644-F262-4E21-9340-3878232A0691}" type="pres">
      <dgm:prSet presAssocID="{183C8A6C-E340-4643-8790-164AEB41F0D3}" presName="sibTrans" presStyleLbl="sibTrans2D1" presStyleIdx="0" presStyleCnt="1" custAng="21345385" custScaleX="142622" custScaleY="44763" custLinFactNeighborX="-12747" custLinFactNeighborY="4898"/>
      <dgm:spPr/>
      <dgm:t>
        <a:bodyPr/>
        <a:lstStyle/>
        <a:p>
          <a:endParaRPr lang="zh-CN" altLang="en-US"/>
        </a:p>
      </dgm:t>
    </dgm:pt>
    <dgm:pt modelId="{06F490E0-791E-417E-9E00-3ADA922B2DEF}" type="pres">
      <dgm:prSet presAssocID="{183C8A6C-E340-4643-8790-164AEB41F0D3}" presName="connectorText" presStyleLbl="sibTrans2D1" presStyleIdx="0" presStyleCnt="1"/>
      <dgm:spPr/>
      <dgm:t>
        <a:bodyPr/>
        <a:lstStyle/>
        <a:p>
          <a:endParaRPr lang="zh-CN" altLang="en-US"/>
        </a:p>
      </dgm:t>
    </dgm:pt>
    <dgm:pt modelId="{FC7612B0-EFDB-409C-86A4-07D45B739374}" type="pres">
      <dgm:prSet presAssocID="{97596D26-E198-49EB-9D05-88D010201FCD}" presName="node" presStyleLbl="node1" presStyleIdx="1" presStyleCnt="2" custScaleX="41514" custScaleY="41797" custLinFactNeighborX="-2700" custLinFactNeighborY="-11342">
        <dgm:presLayoutVars>
          <dgm:bulletEnabled val="1"/>
        </dgm:presLayoutVars>
      </dgm:prSet>
      <dgm:spPr/>
      <dgm:t>
        <a:bodyPr/>
        <a:lstStyle/>
        <a:p>
          <a:endParaRPr lang="zh-CN" altLang="en-US"/>
        </a:p>
      </dgm:t>
    </dgm:pt>
  </dgm:ptLst>
  <dgm:cxnLst>
    <dgm:cxn modelId="{05368E50-7470-414C-A745-628F024E75D4}" type="presOf" srcId="{183C8A6C-E340-4643-8790-164AEB41F0D3}" destId="{06F490E0-791E-417E-9E00-3ADA922B2DEF}" srcOrd="1" destOrd="0" presId="urn:microsoft.com/office/officeart/2005/8/layout/process2"/>
    <dgm:cxn modelId="{06CB9886-B07B-4E39-B332-4FE3A61B42BA}" type="presOf" srcId="{F11491FA-BCB9-4994-8C05-6B71A37DF378}" destId="{2306FFF3-1036-4916-85FD-A08F1CA6F4B8}" srcOrd="0" destOrd="0" presId="urn:microsoft.com/office/officeart/2005/8/layout/process2"/>
    <dgm:cxn modelId="{53DA70E1-8248-4F83-AB7C-48973CF2395A}" srcId="{6A299384-00DE-4CEE-A7D8-059C9AB85A72}" destId="{97596D26-E198-49EB-9D05-88D010201FCD}" srcOrd="1" destOrd="0" parTransId="{56665691-4C49-4DF1-976C-161D0BA8DC81}" sibTransId="{CBDDDF3C-9D4A-47EB-8544-CC373ACE3087}"/>
    <dgm:cxn modelId="{034E979C-342C-4421-9090-9A553BE3EEB6}" type="presOf" srcId="{183C8A6C-E340-4643-8790-164AEB41F0D3}" destId="{2BB93644-F262-4E21-9340-3878232A0691}" srcOrd="0" destOrd="0" presId="urn:microsoft.com/office/officeart/2005/8/layout/process2"/>
    <dgm:cxn modelId="{23DFB8ED-871D-4838-AD60-B15B02A62497}" srcId="{6A299384-00DE-4CEE-A7D8-059C9AB85A72}" destId="{F11491FA-BCB9-4994-8C05-6B71A37DF378}" srcOrd="0" destOrd="0" parTransId="{4633423F-3A1C-49B8-827E-4EC418800305}" sibTransId="{183C8A6C-E340-4643-8790-164AEB41F0D3}"/>
    <dgm:cxn modelId="{B85AC4D2-66B7-4565-B43A-97C4D4F458CA}" type="presOf" srcId="{97596D26-E198-49EB-9D05-88D010201FCD}" destId="{FC7612B0-EFDB-409C-86A4-07D45B739374}" srcOrd="0" destOrd="0" presId="urn:microsoft.com/office/officeart/2005/8/layout/process2"/>
    <dgm:cxn modelId="{B9F7A5C7-1491-43BD-A571-33A90BE0FF51}" type="presOf" srcId="{6A299384-00DE-4CEE-A7D8-059C9AB85A72}" destId="{D5905701-7D58-4919-BEB0-4658E759D405}" srcOrd="0" destOrd="0" presId="urn:microsoft.com/office/officeart/2005/8/layout/process2"/>
    <dgm:cxn modelId="{6B0BDBCC-49B8-4C37-9B15-10206385A077}" type="presParOf" srcId="{D5905701-7D58-4919-BEB0-4658E759D405}" destId="{2306FFF3-1036-4916-85FD-A08F1CA6F4B8}" srcOrd="0" destOrd="0" presId="urn:microsoft.com/office/officeart/2005/8/layout/process2"/>
    <dgm:cxn modelId="{EB1BF72E-D567-49B8-8654-3CFD63034EDF}" type="presParOf" srcId="{D5905701-7D58-4919-BEB0-4658E759D405}" destId="{2BB93644-F262-4E21-9340-3878232A0691}" srcOrd="1" destOrd="0" presId="urn:microsoft.com/office/officeart/2005/8/layout/process2"/>
    <dgm:cxn modelId="{9FB3A109-20C8-41A9-894A-56350BD5A75C}" type="presParOf" srcId="{2BB93644-F262-4E21-9340-3878232A0691}" destId="{06F490E0-791E-417E-9E00-3ADA922B2DEF}" srcOrd="0" destOrd="0" presId="urn:microsoft.com/office/officeart/2005/8/layout/process2"/>
    <dgm:cxn modelId="{FE7C0DED-154F-482E-9CBF-1D2A84E8A64A}" type="presParOf" srcId="{D5905701-7D58-4919-BEB0-4658E759D405}" destId="{FC7612B0-EFDB-409C-86A4-07D45B739374}" srcOrd="2"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A299384-00DE-4CEE-A7D8-059C9AB85A72}" type="doc">
      <dgm:prSet loTypeId="urn:microsoft.com/office/officeart/2005/8/layout/process2" loCatId="process" qsTypeId="urn:microsoft.com/office/officeart/2005/8/quickstyle/simple3" qsCatId="simple" csTypeId="urn:microsoft.com/office/officeart/2005/8/colors/colorful3" csCatId="colorful" phldr="1"/>
      <dgm:spPr/>
      <dgm:t>
        <a:bodyPr/>
        <a:lstStyle/>
        <a:p>
          <a:endParaRPr lang="zh-CN" altLang="en-US"/>
        </a:p>
      </dgm:t>
    </dgm:pt>
    <dgm:pt modelId="{F11491FA-BCB9-4994-8C05-6B71A37DF378}">
      <dgm:prSet phldrT="[文本]" custT="1"/>
      <dgm:spPr/>
      <dgm:t>
        <a:bodyPr/>
        <a:lstStyle/>
        <a:p>
          <a:r>
            <a:rPr lang="zh-CN" altLang="en-US" sz="2800" b="1" dirty="0" smtClean="0">
              <a:latin typeface="幼圆" pitchFamily="49" charset="-122"/>
              <a:ea typeface="幼圆" pitchFamily="49" charset="-122"/>
            </a:rPr>
            <a:t>大语境</a:t>
          </a:r>
          <a:endParaRPr lang="zh-CN" altLang="en-US" sz="2800" b="1" dirty="0">
            <a:latin typeface="幼圆" pitchFamily="49" charset="-122"/>
            <a:ea typeface="幼圆" pitchFamily="49" charset="-122"/>
          </a:endParaRPr>
        </a:p>
      </dgm:t>
    </dgm:pt>
    <dgm:pt modelId="{4633423F-3A1C-49B8-827E-4EC418800305}" type="parTrans" cxnId="{23DFB8ED-871D-4838-AD60-B15B02A62497}">
      <dgm:prSet/>
      <dgm:spPr/>
      <dgm:t>
        <a:bodyPr/>
        <a:lstStyle/>
        <a:p>
          <a:endParaRPr lang="zh-CN" altLang="en-US"/>
        </a:p>
      </dgm:t>
    </dgm:pt>
    <dgm:pt modelId="{183C8A6C-E340-4643-8790-164AEB41F0D3}" type="sibTrans" cxnId="{23DFB8ED-871D-4838-AD60-B15B02A62497}">
      <dgm:prSet/>
      <dgm:spPr/>
      <dgm:t>
        <a:bodyPr/>
        <a:lstStyle/>
        <a:p>
          <a:endParaRPr lang="zh-CN" altLang="en-US"/>
        </a:p>
      </dgm:t>
    </dgm:pt>
    <dgm:pt modelId="{97596D26-E198-49EB-9D05-88D010201FCD}">
      <dgm:prSet phldrT="[文本]" custT="1"/>
      <dgm:spPr/>
      <dgm:t>
        <a:bodyPr/>
        <a:lstStyle/>
        <a:p>
          <a:pPr>
            <a:lnSpc>
              <a:spcPct val="100000"/>
            </a:lnSpc>
          </a:pPr>
          <a:r>
            <a:rPr lang="zh-CN" altLang="en-US" sz="2800" b="1" dirty="0" smtClean="0">
              <a:latin typeface="幼圆" pitchFamily="49" charset="-122"/>
              <a:ea typeface="幼圆" pitchFamily="49" charset="-122"/>
            </a:rPr>
            <a:t>小语境</a:t>
          </a:r>
          <a:endParaRPr lang="zh-CN" altLang="en-US" sz="2800" b="1" dirty="0">
            <a:latin typeface="幼圆" pitchFamily="49" charset="-122"/>
            <a:ea typeface="幼圆" pitchFamily="49" charset="-122"/>
          </a:endParaRPr>
        </a:p>
      </dgm:t>
    </dgm:pt>
    <dgm:pt modelId="{56665691-4C49-4DF1-976C-161D0BA8DC81}" type="parTrans" cxnId="{53DA70E1-8248-4F83-AB7C-48973CF2395A}">
      <dgm:prSet/>
      <dgm:spPr/>
      <dgm:t>
        <a:bodyPr/>
        <a:lstStyle/>
        <a:p>
          <a:endParaRPr lang="zh-CN" altLang="en-US"/>
        </a:p>
      </dgm:t>
    </dgm:pt>
    <dgm:pt modelId="{CBDDDF3C-9D4A-47EB-8544-CC373ACE3087}" type="sibTrans" cxnId="{53DA70E1-8248-4F83-AB7C-48973CF2395A}">
      <dgm:prSet/>
      <dgm:spPr/>
      <dgm:t>
        <a:bodyPr/>
        <a:lstStyle/>
        <a:p>
          <a:endParaRPr lang="zh-CN" altLang="en-US"/>
        </a:p>
      </dgm:t>
    </dgm:pt>
    <dgm:pt modelId="{7ABD54A5-8CFA-4D41-A83D-3AA9BD4D3C17}">
      <dgm:prSet custT="1"/>
      <dgm:spPr/>
      <dgm:t>
        <a:bodyPr/>
        <a:lstStyle/>
        <a:p>
          <a:r>
            <a:rPr lang="zh-CN" altLang="en-US" sz="2800" dirty="0" smtClean="0"/>
            <a:t>大语境</a:t>
          </a:r>
          <a:endParaRPr lang="zh-CN" altLang="en-US" sz="2800" dirty="0"/>
        </a:p>
      </dgm:t>
    </dgm:pt>
    <dgm:pt modelId="{F282F8A4-E99D-4878-A061-A7A561C0E82A}" type="parTrans" cxnId="{2C41A691-3898-4C6E-98DC-C509BE7A5FAD}">
      <dgm:prSet/>
      <dgm:spPr/>
      <dgm:t>
        <a:bodyPr/>
        <a:lstStyle/>
        <a:p>
          <a:endParaRPr lang="zh-CN" altLang="en-US"/>
        </a:p>
      </dgm:t>
    </dgm:pt>
    <dgm:pt modelId="{B2FEA335-475C-497A-B45B-D34FA7CE8EA5}" type="sibTrans" cxnId="{2C41A691-3898-4C6E-98DC-C509BE7A5FAD}">
      <dgm:prSet/>
      <dgm:spPr/>
      <dgm:t>
        <a:bodyPr/>
        <a:lstStyle/>
        <a:p>
          <a:endParaRPr lang="zh-CN" altLang="en-US"/>
        </a:p>
      </dgm:t>
    </dgm:pt>
    <dgm:pt modelId="{D5905701-7D58-4919-BEB0-4658E759D405}" type="pres">
      <dgm:prSet presAssocID="{6A299384-00DE-4CEE-A7D8-059C9AB85A72}" presName="linearFlow" presStyleCnt="0">
        <dgm:presLayoutVars>
          <dgm:resizeHandles val="exact"/>
        </dgm:presLayoutVars>
      </dgm:prSet>
      <dgm:spPr/>
      <dgm:t>
        <a:bodyPr/>
        <a:lstStyle/>
        <a:p>
          <a:endParaRPr lang="zh-CN" altLang="en-US"/>
        </a:p>
      </dgm:t>
    </dgm:pt>
    <dgm:pt modelId="{2306FFF3-1036-4916-85FD-A08F1CA6F4B8}" type="pres">
      <dgm:prSet presAssocID="{F11491FA-BCB9-4994-8C05-6B71A37DF378}" presName="node" presStyleLbl="node1" presStyleIdx="0" presStyleCnt="3" custScaleX="49987" custScaleY="38946" custLinFactNeighborX="-1486" custLinFactNeighborY="15828">
        <dgm:presLayoutVars>
          <dgm:bulletEnabled val="1"/>
        </dgm:presLayoutVars>
      </dgm:prSet>
      <dgm:spPr/>
      <dgm:t>
        <a:bodyPr/>
        <a:lstStyle/>
        <a:p>
          <a:endParaRPr lang="zh-CN" altLang="en-US"/>
        </a:p>
      </dgm:t>
    </dgm:pt>
    <dgm:pt modelId="{2BB93644-F262-4E21-9340-3878232A0691}" type="pres">
      <dgm:prSet presAssocID="{183C8A6C-E340-4643-8790-164AEB41F0D3}" presName="sibTrans" presStyleLbl="sibTrans2D1" presStyleIdx="0" presStyleCnt="2" custAng="21345385" custScaleX="142622" custScaleY="44763" custLinFactNeighborX="-12747" custLinFactNeighborY="4898"/>
      <dgm:spPr/>
      <dgm:t>
        <a:bodyPr/>
        <a:lstStyle/>
        <a:p>
          <a:endParaRPr lang="zh-CN" altLang="en-US"/>
        </a:p>
      </dgm:t>
    </dgm:pt>
    <dgm:pt modelId="{06F490E0-791E-417E-9E00-3ADA922B2DEF}" type="pres">
      <dgm:prSet presAssocID="{183C8A6C-E340-4643-8790-164AEB41F0D3}" presName="connectorText" presStyleLbl="sibTrans2D1" presStyleIdx="0" presStyleCnt="2"/>
      <dgm:spPr/>
      <dgm:t>
        <a:bodyPr/>
        <a:lstStyle/>
        <a:p>
          <a:endParaRPr lang="zh-CN" altLang="en-US"/>
        </a:p>
      </dgm:t>
    </dgm:pt>
    <dgm:pt modelId="{FC7612B0-EFDB-409C-86A4-07D45B739374}" type="pres">
      <dgm:prSet presAssocID="{97596D26-E198-49EB-9D05-88D010201FCD}" presName="node" presStyleLbl="node1" presStyleIdx="1" presStyleCnt="3" custScaleX="49645" custScaleY="41797" custLinFactNeighborX="-2700" custLinFactNeighborY="-11342">
        <dgm:presLayoutVars>
          <dgm:bulletEnabled val="1"/>
        </dgm:presLayoutVars>
      </dgm:prSet>
      <dgm:spPr/>
      <dgm:t>
        <a:bodyPr/>
        <a:lstStyle/>
        <a:p>
          <a:endParaRPr lang="zh-CN" altLang="en-US"/>
        </a:p>
      </dgm:t>
    </dgm:pt>
    <dgm:pt modelId="{5F8A1FCA-5495-4A69-9D30-701077CA8EDA}" type="pres">
      <dgm:prSet presAssocID="{CBDDDF3C-9D4A-47EB-8544-CC373ACE3087}" presName="sibTrans" presStyleLbl="sibTrans2D1" presStyleIdx="1" presStyleCnt="2" custScaleY="76564"/>
      <dgm:spPr/>
      <dgm:t>
        <a:bodyPr/>
        <a:lstStyle/>
        <a:p>
          <a:endParaRPr lang="zh-CN" altLang="en-US"/>
        </a:p>
      </dgm:t>
    </dgm:pt>
    <dgm:pt modelId="{B7F872A0-911E-4C1F-9C00-3650831FB460}" type="pres">
      <dgm:prSet presAssocID="{CBDDDF3C-9D4A-47EB-8544-CC373ACE3087}" presName="connectorText" presStyleLbl="sibTrans2D1" presStyleIdx="1" presStyleCnt="2"/>
      <dgm:spPr/>
      <dgm:t>
        <a:bodyPr/>
        <a:lstStyle/>
        <a:p>
          <a:endParaRPr lang="zh-CN" altLang="en-US"/>
        </a:p>
      </dgm:t>
    </dgm:pt>
    <dgm:pt modelId="{157EAA5A-D718-4368-9690-9B12CBC13968}" type="pres">
      <dgm:prSet presAssocID="{7ABD54A5-8CFA-4D41-A83D-3AA9BD4D3C17}" presName="node" presStyleLbl="node1" presStyleIdx="2" presStyleCnt="3" custScaleX="46876" custScaleY="41596" custLinFactNeighborX="-3648" custLinFactNeighborY="-41189">
        <dgm:presLayoutVars>
          <dgm:bulletEnabled val="1"/>
        </dgm:presLayoutVars>
      </dgm:prSet>
      <dgm:spPr/>
      <dgm:t>
        <a:bodyPr/>
        <a:lstStyle/>
        <a:p>
          <a:endParaRPr lang="zh-CN" altLang="en-US"/>
        </a:p>
      </dgm:t>
    </dgm:pt>
  </dgm:ptLst>
  <dgm:cxnLst>
    <dgm:cxn modelId="{CD805304-126C-49DD-9893-CEA8D687287F}" type="presOf" srcId="{183C8A6C-E340-4643-8790-164AEB41F0D3}" destId="{2BB93644-F262-4E21-9340-3878232A0691}" srcOrd="0" destOrd="0" presId="urn:microsoft.com/office/officeart/2005/8/layout/process2"/>
    <dgm:cxn modelId="{0E0640B1-29EC-4F98-AFC0-AA8164FC0143}" type="presOf" srcId="{CBDDDF3C-9D4A-47EB-8544-CC373ACE3087}" destId="{5F8A1FCA-5495-4A69-9D30-701077CA8EDA}" srcOrd="0" destOrd="0" presId="urn:microsoft.com/office/officeart/2005/8/layout/process2"/>
    <dgm:cxn modelId="{D2BE2A6B-214B-480E-9541-76FA5C3CDD88}" type="presOf" srcId="{CBDDDF3C-9D4A-47EB-8544-CC373ACE3087}" destId="{B7F872A0-911E-4C1F-9C00-3650831FB460}" srcOrd="1" destOrd="0" presId="urn:microsoft.com/office/officeart/2005/8/layout/process2"/>
    <dgm:cxn modelId="{23DFB8ED-871D-4838-AD60-B15B02A62497}" srcId="{6A299384-00DE-4CEE-A7D8-059C9AB85A72}" destId="{F11491FA-BCB9-4994-8C05-6B71A37DF378}" srcOrd="0" destOrd="0" parTransId="{4633423F-3A1C-49B8-827E-4EC418800305}" sibTransId="{183C8A6C-E340-4643-8790-164AEB41F0D3}"/>
    <dgm:cxn modelId="{490197D1-A433-4958-8B36-E53E2B3D5D03}" type="presOf" srcId="{6A299384-00DE-4CEE-A7D8-059C9AB85A72}" destId="{D5905701-7D58-4919-BEB0-4658E759D405}" srcOrd="0" destOrd="0" presId="urn:microsoft.com/office/officeart/2005/8/layout/process2"/>
    <dgm:cxn modelId="{67890D96-F591-4291-AE98-0A689591C111}" type="presOf" srcId="{97596D26-E198-49EB-9D05-88D010201FCD}" destId="{FC7612B0-EFDB-409C-86A4-07D45B739374}" srcOrd="0" destOrd="0" presId="urn:microsoft.com/office/officeart/2005/8/layout/process2"/>
    <dgm:cxn modelId="{D5860A5A-D138-496E-8DA2-0BF4C809D53F}" type="presOf" srcId="{7ABD54A5-8CFA-4D41-A83D-3AA9BD4D3C17}" destId="{157EAA5A-D718-4368-9690-9B12CBC13968}" srcOrd="0" destOrd="0" presId="urn:microsoft.com/office/officeart/2005/8/layout/process2"/>
    <dgm:cxn modelId="{2C41A691-3898-4C6E-98DC-C509BE7A5FAD}" srcId="{6A299384-00DE-4CEE-A7D8-059C9AB85A72}" destId="{7ABD54A5-8CFA-4D41-A83D-3AA9BD4D3C17}" srcOrd="2" destOrd="0" parTransId="{F282F8A4-E99D-4878-A061-A7A561C0E82A}" sibTransId="{B2FEA335-475C-497A-B45B-D34FA7CE8EA5}"/>
    <dgm:cxn modelId="{C9F77999-B26C-4541-8EA5-9C8A62A43E92}" type="presOf" srcId="{183C8A6C-E340-4643-8790-164AEB41F0D3}" destId="{06F490E0-791E-417E-9E00-3ADA922B2DEF}" srcOrd="1" destOrd="0" presId="urn:microsoft.com/office/officeart/2005/8/layout/process2"/>
    <dgm:cxn modelId="{6B8AC06E-5EF7-4869-A160-910B0D4FDC47}" type="presOf" srcId="{F11491FA-BCB9-4994-8C05-6B71A37DF378}" destId="{2306FFF3-1036-4916-85FD-A08F1CA6F4B8}" srcOrd="0" destOrd="0" presId="urn:microsoft.com/office/officeart/2005/8/layout/process2"/>
    <dgm:cxn modelId="{53DA70E1-8248-4F83-AB7C-48973CF2395A}" srcId="{6A299384-00DE-4CEE-A7D8-059C9AB85A72}" destId="{97596D26-E198-49EB-9D05-88D010201FCD}" srcOrd="1" destOrd="0" parTransId="{56665691-4C49-4DF1-976C-161D0BA8DC81}" sibTransId="{CBDDDF3C-9D4A-47EB-8544-CC373ACE3087}"/>
    <dgm:cxn modelId="{B6256AE2-2997-46BD-A96C-F17074121F91}" type="presParOf" srcId="{D5905701-7D58-4919-BEB0-4658E759D405}" destId="{2306FFF3-1036-4916-85FD-A08F1CA6F4B8}" srcOrd="0" destOrd="0" presId="urn:microsoft.com/office/officeart/2005/8/layout/process2"/>
    <dgm:cxn modelId="{CCEA8627-27AF-4B55-B1C2-CC890D715790}" type="presParOf" srcId="{D5905701-7D58-4919-BEB0-4658E759D405}" destId="{2BB93644-F262-4E21-9340-3878232A0691}" srcOrd="1" destOrd="0" presId="urn:microsoft.com/office/officeart/2005/8/layout/process2"/>
    <dgm:cxn modelId="{60005B9A-04C2-49BE-8267-14B49CE01FD9}" type="presParOf" srcId="{2BB93644-F262-4E21-9340-3878232A0691}" destId="{06F490E0-791E-417E-9E00-3ADA922B2DEF}" srcOrd="0" destOrd="0" presId="urn:microsoft.com/office/officeart/2005/8/layout/process2"/>
    <dgm:cxn modelId="{D6E72E3E-AC50-4572-A5FB-42E2C03FF3A3}" type="presParOf" srcId="{D5905701-7D58-4919-BEB0-4658E759D405}" destId="{FC7612B0-EFDB-409C-86A4-07D45B739374}" srcOrd="2" destOrd="0" presId="urn:microsoft.com/office/officeart/2005/8/layout/process2"/>
    <dgm:cxn modelId="{598DB07E-00DF-43EA-B85D-64F5CACCC3C6}" type="presParOf" srcId="{D5905701-7D58-4919-BEB0-4658E759D405}" destId="{5F8A1FCA-5495-4A69-9D30-701077CA8EDA}" srcOrd="3" destOrd="0" presId="urn:microsoft.com/office/officeart/2005/8/layout/process2"/>
    <dgm:cxn modelId="{273CCED5-F301-4DC0-B4EC-52B663627717}" type="presParOf" srcId="{5F8A1FCA-5495-4A69-9D30-701077CA8EDA}" destId="{B7F872A0-911E-4C1F-9C00-3650831FB460}" srcOrd="0" destOrd="0" presId="urn:microsoft.com/office/officeart/2005/8/layout/process2"/>
    <dgm:cxn modelId="{F8550837-34FC-4E7F-A4A3-8413E053651E}" type="presParOf" srcId="{D5905701-7D58-4919-BEB0-4658E759D405}" destId="{157EAA5A-D718-4368-9690-9B12CBC13968}" srcOrd="4"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17CC71C-D0CB-4676-A9C7-23A55B816B10}" type="doc">
      <dgm:prSet loTypeId="urn:microsoft.com/office/officeart/2005/8/layout/hProcess9" loCatId="process" qsTypeId="urn:microsoft.com/office/officeart/2005/8/quickstyle/simple1" qsCatId="simple" csTypeId="urn:microsoft.com/office/officeart/2005/8/colors/colorful2" csCatId="colorful" phldr="1"/>
      <dgm:spPr/>
      <dgm:t>
        <a:bodyPr/>
        <a:lstStyle/>
        <a:p>
          <a:endParaRPr lang="zh-CN" altLang="en-US"/>
        </a:p>
      </dgm:t>
    </dgm:pt>
    <dgm:pt modelId="{F3AAC91E-749B-4957-A74E-6AE262E44797}">
      <dgm:prSet phldrT="[文本]"/>
      <dgm:spPr/>
      <dgm:t>
        <a:bodyPr/>
        <a:lstStyle/>
        <a:p>
          <a:r>
            <a:rPr lang="zh-CN" altLang="en-US" dirty="0" smtClean="0"/>
            <a:t>观察字形</a:t>
          </a:r>
          <a:endParaRPr lang="zh-CN" altLang="en-US" dirty="0"/>
        </a:p>
      </dgm:t>
    </dgm:pt>
    <dgm:pt modelId="{789860CE-559C-4941-9433-D4C1EE9E7B3F}" type="parTrans" cxnId="{493F391F-F9AC-44F8-A90E-EC9274ECE12F}">
      <dgm:prSet/>
      <dgm:spPr/>
      <dgm:t>
        <a:bodyPr/>
        <a:lstStyle/>
        <a:p>
          <a:endParaRPr lang="zh-CN" altLang="en-US"/>
        </a:p>
      </dgm:t>
    </dgm:pt>
    <dgm:pt modelId="{3279EE5F-C716-4C7B-ADE3-DDB5A66FD31E}" type="sibTrans" cxnId="{493F391F-F9AC-44F8-A90E-EC9274ECE12F}">
      <dgm:prSet/>
      <dgm:spPr/>
      <dgm:t>
        <a:bodyPr/>
        <a:lstStyle/>
        <a:p>
          <a:endParaRPr lang="zh-CN" altLang="en-US"/>
        </a:p>
      </dgm:t>
    </dgm:pt>
    <dgm:pt modelId="{2F2BE4F7-E035-49FB-A392-0A87C7A5863A}">
      <dgm:prSet phldrT="[文本]"/>
      <dgm:spPr/>
      <dgm:t>
        <a:bodyPr/>
        <a:lstStyle/>
        <a:p>
          <a:r>
            <a:rPr lang="zh-CN" altLang="en-US" dirty="0" smtClean="0"/>
            <a:t>教师范写</a:t>
          </a:r>
          <a:endParaRPr lang="zh-CN" altLang="en-US" dirty="0"/>
        </a:p>
      </dgm:t>
    </dgm:pt>
    <dgm:pt modelId="{7B1DC0AE-DFC1-4036-A595-D39D070AAFF7}" type="parTrans" cxnId="{2ADAF5B1-2E0B-4576-BAD2-DB09373B0B54}">
      <dgm:prSet/>
      <dgm:spPr/>
      <dgm:t>
        <a:bodyPr/>
        <a:lstStyle/>
        <a:p>
          <a:endParaRPr lang="zh-CN" altLang="en-US"/>
        </a:p>
      </dgm:t>
    </dgm:pt>
    <dgm:pt modelId="{2AAB0945-5BE8-48D7-AD4E-9CBA05FDCB08}" type="sibTrans" cxnId="{2ADAF5B1-2E0B-4576-BAD2-DB09373B0B54}">
      <dgm:prSet/>
      <dgm:spPr/>
      <dgm:t>
        <a:bodyPr/>
        <a:lstStyle/>
        <a:p>
          <a:endParaRPr lang="zh-CN" altLang="en-US"/>
        </a:p>
      </dgm:t>
    </dgm:pt>
    <dgm:pt modelId="{1E008C75-7A8F-4F0C-ABFF-579C9E915AAE}">
      <dgm:prSet/>
      <dgm:spPr/>
      <dgm:t>
        <a:bodyPr/>
        <a:lstStyle/>
        <a:p>
          <a:r>
            <a:rPr lang="zh-CN" altLang="en-US" dirty="0" smtClean="0"/>
            <a:t>学生试写</a:t>
          </a:r>
          <a:endParaRPr lang="zh-CN" altLang="en-US" dirty="0"/>
        </a:p>
      </dgm:t>
    </dgm:pt>
    <dgm:pt modelId="{49304A82-563E-4AA9-BFB7-62FC74A28F42}" type="parTrans" cxnId="{78068305-6C16-4B2C-85AB-0DC2F083A9FB}">
      <dgm:prSet/>
      <dgm:spPr/>
      <dgm:t>
        <a:bodyPr/>
        <a:lstStyle/>
        <a:p>
          <a:endParaRPr lang="zh-CN" altLang="en-US"/>
        </a:p>
      </dgm:t>
    </dgm:pt>
    <dgm:pt modelId="{EA7666F9-ED5E-4BCD-B8BB-C5A2250B7C02}" type="sibTrans" cxnId="{78068305-6C16-4B2C-85AB-0DC2F083A9FB}">
      <dgm:prSet/>
      <dgm:spPr/>
      <dgm:t>
        <a:bodyPr/>
        <a:lstStyle/>
        <a:p>
          <a:endParaRPr lang="zh-CN" altLang="en-US"/>
        </a:p>
      </dgm:t>
    </dgm:pt>
    <dgm:pt modelId="{F80D239C-92ED-488B-A661-7C56FEB042DF}">
      <dgm:prSet/>
      <dgm:spPr/>
      <dgm:t>
        <a:bodyPr/>
        <a:lstStyle/>
        <a:p>
          <a:r>
            <a:rPr lang="zh-CN" altLang="en-US" dirty="0" smtClean="0"/>
            <a:t>展示评议</a:t>
          </a:r>
          <a:endParaRPr lang="zh-CN" altLang="en-US" dirty="0"/>
        </a:p>
      </dgm:t>
    </dgm:pt>
    <dgm:pt modelId="{F471B4EC-A31F-41D2-8602-51D03E9A0F91}" type="parTrans" cxnId="{87B2E817-0712-4EFE-8B56-3C0AA42DEA08}">
      <dgm:prSet/>
      <dgm:spPr/>
      <dgm:t>
        <a:bodyPr/>
        <a:lstStyle/>
        <a:p>
          <a:endParaRPr lang="zh-CN" altLang="en-US"/>
        </a:p>
      </dgm:t>
    </dgm:pt>
    <dgm:pt modelId="{C8552FCF-4C76-4C39-A62A-8BAFDCC75E9C}" type="sibTrans" cxnId="{87B2E817-0712-4EFE-8B56-3C0AA42DEA08}">
      <dgm:prSet/>
      <dgm:spPr/>
      <dgm:t>
        <a:bodyPr/>
        <a:lstStyle/>
        <a:p>
          <a:endParaRPr lang="zh-CN" altLang="en-US"/>
        </a:p>
      </dgm:t>
    </dgm:pt>
    <dgm:pt modelId="{D1AF4266-EB68-4000-939C-03E07A1758A3}">
      <dgm:prSet/>
      <dgm:spPr/>
      <dgm:t>
        <a:bodyPr/>
        <a:lstStyle/>
        <a:p>
          <a:r>
            <a:rPr lang="zh-CN" altLang="en-US" dirty="0" smtClean="0"/>
            <a:t>修改反馈</a:t>
          </a:r>
          <a:endParaRPr lang="zh-CN" altLang="en-US" dirty="0"/>
        </a:p>
      </dgm:t>
    </dgm:pt>
    <dgm:pt modelId="{7A3B6FE4-80C1-48B1-9C87-2B6710DC4462}" type="parTrans" cxnId="{3D19C304-003E-4E53-959A-1CC505570D6D}">
      <dgm:prSet/>
      <dgm:spPr/>
      <dgm:t>
        <a:bodyPr/>
        <a:lstStyle/>
        <a:p>
          <a:endParaRPr lang="zh-CN" altLang="en-US"/>
        </a:p>
      </dgm:t>
    </dgm:pt>
    <dgm:pt modelId="{E4524F61-5735-421F-843B-6A7B10B02817}" type="sibTrans" cxnId="{3D19C304-003E-4E53-959A-1CC505570D6D}">
      <dgm:prSet/>
      <dgm:spPr/>
      <dgm:t>
        <a:bodyPr/>
        <a:lstStyle/>
        <a:p>
          <a:endParaRPr lang="zh-CN" altLang="en-US"/>
        </a:p>
      </dgm:t>
    </dgm:pt>
    <dgm:pt modelId="{7DDF6792-DDCD-4B49-8F70-EF0943C98D92}" type="pres">
      <dgm:prSet presAssocID="{217CC71C-D0CB-4676-A9C7-23A55B816B10}" presName="CompostProcess" presStyleCnt="0">
        <dgm:presLayoutVars>
          <dgm:dir/>
          <dgm:resizeHandles val="exact"/>
        </dgm:presLayoutVars>
      </dgm:prSet>
      <dgm:spPr/>
      <dgm:t>
        <a:bodyPr/>
        <a:lstStyle/>
        <a:p>
          <a:endParaRPr lang="zh-CN" altLang="en-US"/>
        </a:p>
      </dgm:t>
    </dgm:pt>
    <dgm:pt modelId="{08B8B7D4-3CCF-4C2B-B41E-82D24A101EAC}" type="pres">
      <dgm:prSet presAssocID="{217CC71C-D0CB-4676-A9C7-23A55B816B10}" presName="arrow" presStyleLbl="bgShp" presStyleIdx="0" presStyleCnt="1"/>
      <dgm:spPr/>
    </dgm:pt>
    <dgm:pt modelId="{5E10D2D4-28A9-4DBC-99EA-C124F14D29D6}" type="pres">
      <dgm:prSet presAssocID="{217CC71C-D0CB-4676-A9C7-23A55B816B10}" presName="linearProcess" presStyleCnt="0"/>
      <dgm:spPr/>
    </dgm:pt>
    <dgm:pt modelId="{C9D767BE-F70C-4D55-8135-2B1575333BB4}" type="pres">
      <dgm:prSet presAssocID="{F3AAC91E-749B-4957-A74E-6AE262E44797}" presName="textNode" presStyleLbl="node1" presStyleIdx="0" presStyleCnt="5">
        <dgm:presLayoutVars>
          <dgm:bulletEnabled val="1"/>
        </dgm:presLayoutVars>
      </dgm:prSet>
      <dgm:spPr/>
      <dgm:t>
        <a:bodyPr/>
        <a:lstStyle/>
        <a:p>
          <a:endParaRPr lang="zh-CN" altLang="en-US"/>
        </a:p>
      </dgm:t>
    </dgm:pt>
    <dgm:pt modelId="{78EE20F4-EF3E-4F36-B744-4748886F303E}" type="pres">
      <dgm:prSet presAssocID="{3279EE5F-C716-4C7B-ADE3-DDB5A66FD31E}" presName="sibTrans" presStyleCnt="0"/>
      <dgm:spPr/>
    </dgm:pt>
    <dgm:pt modelId="{4DE2FF1A-DEDD-4DBB-9997-A92D49AACDD2}" type="pres">
      <dgm:prSet presAssocID="{2F2BE4F7-E035-49FB-A392-0A87C7A5863A}" presName="textNode" presStyleLbl="node1" presStyleIdx="1" presStyleCnt="5">
        <dgm:presLayoutVars>
          <dgm:bulletEnabled val="1"/>
        </dgm:presLayoutVars>
      </dgm:prSet>
      <dgm:spPr/>
      <dgm:t>
        <a:bodyPr/>
        <a:lstStyle/>
        <a:p>
          <a:endParaRPr lang="zh-CN" altLang="en-US"/>
        </a:p>
      </dgm:t>
    </dgm:pt>
    <dgm:pt modelId="{95259FB3-C0C6-47CC-AD3C-4B46AC99ED4F}" type="pres">
      <dgm:prSet presAssocID="{2AAB0945-5BE8-48D7-AD4E-9CBA05FDCB08}" presName="sibTrans" presStyleCnt="0"/>
      <dgm:spPr/>
    </dgm:pt>
    <dgm:pt modelId="{D2F7740B-6279-454F-ACD9-4BB5F2A3EE1F}" type="pres">
      <dgm:prSet presAssocID="{1E008C75-7A8F-4F0C-ABFF-579C9E915AAE}" presName="textNode" presStyleLbl="node1" presStyleIdx="2" presStyleCnt="5">
        <dgm:presLayoutVars>
          <dgm:bulletEnabled val="1"/>
        </dgm:presLayoutVars>
      </dgm:prSet>
      <dgm:spPr/>
      <dgm:t>
        <a:bodyPr/>
        <a:lstStyle/>
        <a:p>
          <a:endParaRPr lang="zh-CN" altLang="en-US"/>
        </a:p>
      </dgm:t>
    </dgm:pt>
    <dgm:pt modelId="{4E3C8497-51FD-4E17-BBFE-BAD8ED63A6BD}" type="pres">
      <dgm:prSet presAssocID="{EA7666F9-ED5E-4BCD-B8BB-C5A2250B7C02}" presName="sibTrans" presStyleCnt="0"/>
      <dgm:spPr/>
    </dgm:pt>
    <dgm:pt modelId="{C04783BD-707C-4B32-A36C-E3F0453598DB}" type="pres">
      <dgm:prSet presAssocID="{F80D239C-92ED-488B-A661-7C56FEB042DF}" presName="textNode" presStyleLbl="node1" presStyleIdx="3" presStyleCnt="5">
        <dgm:presLayoutVars>
          <dgm:bulletEnabled val="1"/>
        </dgm:presLayoutVars>
      </dgm:prSet>
      <dgm:spPr/>
      <dgm:t>
        <a:bodyPr/>
        <a:lstStyle/>
        <a:p>
          <a:endParaRPr lang="zh-CN" altLang="en-US"/>
        </a:p>
      </dgm:t>
    </dgm:pt>
    <dgm:pt modelId="{F0568F03-0DCD-485C-86DA-D65756B3C706}" type="pres">
      <dgm:prSet presAssocID="{C8552FCF-4C76-4C39-A62A-8BAFDCC75E9C}" presName="sibTrans" presStyleCnt="0"/>
      <dgm:spPr/>
    </dgm:pt>
    <dgm:pt modelId="{5F5C8A05-DFAD-4E46-B459-8C5AD4B0C91B}" type="pres">
      <dgm:prSet presAssocID="{D1AF4266-EB68-4000-939C-03E07A1758A3}" presName="textNode" presStyleLbl="node1" presStyleIdx="4" presStyleCnt="5">
        <dgm:presLayoutVars>
          <dgm:bulletEnabled val="1"/>
        </dgm:presLayoutVars>
      </dgm:prSet>
      <dgm:spPr/>
      <dgm:t>
        <a:bodyPr/>
        <a:lstStyle/>
        <a:p>
          <a:endParaRPr lang="zh-CN" altLang="en-US"/>
        </a:p>
      </dgm:t>
    </dgm:pt>
  </dgm:ptLst>
  <dgm:cxnLst>
    <dgm:cxn modelId="{3D19C304-003E-4E53-959A-1CC505570D6D}" srcId="{217CC71C-D0CB-4676-A9C7-23A55B816B10}" destId="{D1AF4266-EB68-4000-939C-03E07A1758A3}" srcOrd="4" destOrd="0" parTransId="{7A3B6FE4-80C1-48B1-9C87-2B6710DC4462}" sibTransId="{E4524F61-5735-421F-843B-6A7B10B02817}"/>
    <dgm:cxn modelId="{2ADAF5B1-2E0B-4576-BAD2-DB09373B0B54}" srcId="{217CC71C-D0CB-4676-A9C7-23A55B816B10}" destId="{2F2BE4F7-E035-49FB-A392-0A87C7A5863A}" srcOrd="1" destOrd="0" parTransId="{7B1DC0AE-DFC1-4036-A595-D39D070AAFF7}" sibTransId="{2AAB0945-5BE8-48D7-AD4E-9CBA05FDCB08}"/>
    <dgm:cxn modelId="{87B2E817-0712-4EFE-8B56-3C0AA42DEA08}" srcId="{217CC71C-D0CB-4676-A9C7-23A55B816B10}" destId="{F80D239C-92ED-488B-A661-7C56FEB042DF}" srcOrd="3" destOrd="0" parTransId="{F471B4EC-A31F-41D2-8602-51D03E9A0F91}" sibTransId="{C8552FCF-4C76-4C39-A62A-8BAFDCC75E9C}"/>
    <dgm:cxn modelId="{78068305-6C16-4B2C-85AB-0DC2F083A9FB}" srcId="{217CC71C-D0CB-4676-A9C7-23A55B816B10}" destId="{1E008C75-7A8F-4F0C-ABFF-579C9E915AAE}" srcOrd="2" destOrd="0" parTransId="{49304A82-563E-4AA9-BFB7-62FC74A28F42}" sibTransId="{EA7666F9-ED5E-4BCD-B8BB-C5A2250B7C02}"/>
    <dgm:cxn modelId="{068D410F-14B0-420D-AE7A-889FD4B0B1E1}" type="presOf" srcId="{F80D239C-92ED-488B-A661-7C56FEB042DF}" destId="{C04783BD-707C-4B32-A36C-E3F0453598DB}" srcOrd="0" destOrd="0" presId="urn:microsoft.com/office/officeart/2005/8/layout/hProcess9"/>
    <dgm:cxn modelId="{493F391F-F9AC-44F8-A90E-EC9274ECE12F}" srcId="{217CC71C-D0CB-4676-A9C7-23A55B816B10}" destId="{F3AAC91E-749B-4957-A74E-6AE262E44797}" srcOrd="0" destOrd="0" parTransId="{789860CE-559C-4941-9433-D4C1EE9E7B3F}" sibTransId="{3279EE5F-C716-4C7B-ADE3-DDB5A66FD31E}"/>
    <dgm:cxn modelId="{24690C2A-977F-49C9-88C4-5C9022C1031E}" type="presOf" srcId="{2F2BE4F7-E035-49FB-A392-0A87C7A5863A}" destId="{4DE2FF1A-DEDD-4DBB-9997-A92D49AACDD2}" srcOrd="0" destOrd="0" presId="urn:microsoft.com/office/officeart/2005/8/layout/hProcess9"/>
    <dgm:cxn modelId="{9AA195B2-F071-46CD-949E-F6F976BB77CB}" type="presOf" srcId="{D1AF4266-EB68-4000-939C-03E07A1758A3}" destId="{5F5C8A05-DFAD-4E46-B459-8C5AD4B0C91B}" srcOrd="0" destOrd="0" presId="urn:microsoft.com/office/officeart/2005/8/layout/hProcess9"/>
    <dgm:cxn modelId="{ABED43F1-0366-4FA0-B1B9-D515EAAD3D10}" type="presOf" srcId="{217CC71C-D0CB-4676-A9C7-23A55B816B10}" destId="{7DDF6792-DDCD-4B49-8F70-EF0943C98D92}" srcOrd="0" destOrd="0" presId="urn:microsoft.com/office/officeart/2005/8/layout/hProcess9"/>
    <dgm:cxn modelId="{E606ACDB-987A-4EAF-B934-E8671C072B44}" type="presOf" srcId="{1E008C75-7A8F-4F0C-ABFF-579C9E915AAE}" destId="{D2F7740B-6279-454F-ACD9-4BB5F2A3EE1F}" srcOrd="0" destOrd="0" presId="urn:microsoft.com/office/officeart/2005/8/layout/hProcess9"/>
    <dgm:cxn modelId="{B38FB997-E5F5-405F-8460-B3276F83E62D}" type="presOf" srcId="{F3AAC91E-749B-4957-A74E-6AE262E44797}" destId="{C9D767BE-F70C-4D55-8135-2B1575333BB4}" srcOrd="0" destOrd="0" presId="urn:microsoft.com/office/officeart/2005/8/layout/hProcess9"/>
    <dgm:cxn modelId="{36580D82-69C9-40AB-BF6F-1F5FB281CAA3}" type="presParOf" srcId="{7DDF6792-DDCD-4B49-8F70-EF0943C98D92}" destId="{08B8B7D4-3CCF-4C2B-B41E-82D24A101EAC}" srcOrd="0" destOrd="0" presId="urn:microsoft.com/office/officeart/2005/8/layout/hProcess9"/>
    <dgm:cxn modelId="{7CF9938D-F686-40F4-AA50-486FCA6E9D5D}" type="presParOf" srcId="{7DDF6792-DDCD-4B49-8F70-EF0943C98D92}" destId="{5E10D2D4-28A9-4DBC-99EA-C124F14D29D6}" srcOrd="1" destOrd="0" presId="urn:microsoft.com/office/officeart/2005/8/layout/hProcess9"/>
    <dgm:cxn modelId="{C765623C-0E97-4744-A113-347CFD369126}" type="presParOf" srcId="{5E10D2D4-28A9-4DBC-99EA-C124F14D29D6}" destId="{C9D767BE-F70C-4D55-8135-2B1575333BB4}" srcOrd="0" destOrd="0" presId="urn:microsoft.com/office/officeart/2005/8/layout/hProcess9"/>
    <dgm:cxn modelId="{7B99E362-EE9B-43EA-AFE0-7229916FCA01}" type="presParOf" srcId="{5E10D2D4-28A9-4DBC-99EA-C124F14D29D6}" destId="{78EE20F4-EF3E-4F36-B744-4748886F303E}" srcOrd="1" destOrd="0" presId="urn:microsoft.com/office/officeart/2005/8/layout/hProcess9"/>
    <dgm:cxn modelId="{40B0B646-0047-4D35-86BA-F1C7AA5EA94C}" type="presParOf" srcId="{5E10D2D4-28A9-4DBC-99EA-C124F14D29D6}" destId="{4DE2FF1A-DEDD-4DBB-9997-A92D49AACDD2}" srcOrd="2" destOrd="0" presId="urn:microsoft.com/office/officeart/2005/8/layout/hProcess9"/>
    <dgm:cxn modelId="{EF90EFBC-03B8-4595-9A8E-8A79EE309BB2}" type="presParOf" srcId="{5E10D2D4-28A9-4DBC-99EA-C124F14D29D6}" destId="{95259FB3-C0C6-47CC-AD3C-4B46AC99ED4F}" srcOrd="3" destOrd="0" presId="urn:microsoft.com/office/officeart/2005/8/layout/hProcess9"/>
    <dgm:cxn modelId="{86518129-B30F-4D16-AC6E-89387642E719}" type="presParOf" srcId="{5E10D2D4-28A9-4DBC-99EA-C124F14D29D6}" destId="{D2F7740B-6279-454F-ACD9-4BB5F2A3EE1F}" srcOrd="4" destOrd="0" presId="urn:microsoft.com/office/officeart/2005/8/layout/hProcess9"/>
    <dgm:cxn modelId="{9E7CF46F-2AA4-4B20-AE31-2793A94417D5}" type="presParOf" srcId="{5E10D2D4-28A9-4DBC-99EA-C124F14D29D6}" destId="{4E3C8497-51FD-4E17-BBFE-BAD8ED63A6BD}" srcOrd="5" destOrd="0" presId="urn:microsoft.com/office/officeart/2005/8/layout/hProcess9"/>
    <dgm:cxn modelId="{EDDA380A-4F9D-44D4-A76B-B9D85D7D1826}" type="presParOf" srcId="{5E10D2D4-28A9-4DBC-99EA-C124F14D29D6}" destId="{C04783BD-707C-4B32-A36C-E3F0453598DB}" srcOrd="6" destOrd="0" presId="urn:microsoft.com/office/officeart/2005/8/layout/hProcess9"/>
    <dgm:cxn modelId="{B629E7D6-9143-4D3B-AB39-503E96512593}" type="presParOf" srcId="{5E10D2D4-28A9-4DBC-99EA-C124F14D29D6}" destId="{F0568F03-0DCD-485C-86DA-D65756B3C706}" srcOrd="7" destOrd="0" presId="urn:microsoft.com/office/officeart/2005/8/layout/hProcess9"/>
    <dgm:cxn modelId="{9AA0B01E-B4B5-4DDA-B53A-C8F6CC693D85}" type="presParOf" srcId="{5E10D2D4-28A9-4DBC-99EA-C124F14D29D6}" destId="{5F5C8A05-DFAD-4E46-B459-8C5AD4B0C91B}"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12893F9-DE8E-455B-87BB-1463EE625145}" type="doc">
      <dgm:prSet loTypeId="urn:microsoft.com/office/officeart/2005/8/layout/funnel1" loCatId="relationship" qsTypeId="urn:microsoft.com/office/officeart/2005/8/quickstyle/simple1" qsCatId="simple" csTypeId="urn:microsoft.com/office/officeart/2005/8/colors/colorful2" csCatId="colorful" phldr="1"/>
      <dgm:spPr/>
      <dgm:t>
        <a:bodyPr/>
        <a:lstStyle/>
        <a:p>
          <a:endParaRPr lang="zh-CN" altLang="en-US"/>
        </a:p>
      </dgm:t>
    </dgm:pt>
    <dgm:pt modelId="{A92C804E-69B7-4F68-A7CD-802B783108A4}">
      <dgm:prSet phldrT="[文本]"/>
      <dgm:spPr/>
      <dgm:t>
        <a:bodyPr/>
        <a:lstStyle/>
        <a:p>
          <a:r>
            <a:rPr lang="zh-CN" altLang="en-US" dirty="0" smtClean="0"/>
            <a:t>拼读</a:t>
          </a:r>
          <a:endParaRPr lang="zh-CN" altLang="en-US" dirty="0"/>
        </a:p>
      </dgm:t>
    </dgm:pt>
    <dgm:pt modelId="{635245DA-2E33-4333-BDD8-CE8138984D87}" type="parTrans" cxnId="{B4C3C44C-1464-4A54-848F-52C673E41663}">
      <dgm:prSet/>
      <dgm:spPr/>
      <dgm:t>
        <a:bodyPr/>
        <a:lstStyle/>
        <a:p>
          <a:endParaRPr lang="zh-CN" altLang="en-US"/>
        </a:p>
      </dgm:t>
    </dgm:pt>
    <dgm:pt modelId="{DAEC20C6-5AEE-4CA1-89D1-271141642F79}" type="sibTrans" cxnId="{B4C3C44C-1464-4A54-848F-52C673E41663}">
      <dgm:prSet/>
      <dgm:spPr/>
      <dgm:t>
        <a:bodyPr/>
        <a:lstStyle/>
        <a:p>
          <a:endParaRPr lang="zh-CN" altLang="en-US"/>
        </a:p>
      </dgm:t>
    </dgm:pt>
    <dgm:pt modelId="{012E25E8-D8BC-436D-AC54-FFDF20D81905}">
      <dgm:prSet phldrT="[文本]"/>
      <dgm:spPr/>
      <dgm:t>
        <a:bodyPr/>
        <a:lstStyle/>
        <a:p>
          <a:r>
            <a:rPr lang="zh-CN" altLang="en-US" dirty="0" smtClean="0"/>
            <a:t>听读</a:t>
          </a:r>
          <a:endParaRPr lang="zh-CN" altLang="en-US" dirty="0"/>
        </a:p>
      </dgm:t>
    </dgm:pt>
    <dgm:pt modelId="{FFE361F6-D999-46D0-B1F9-A4339730B160}" type="parTrans" cxnId="{2DC9D8E8-3D39-4895-97A2-1397721EF319}">
      <dgm:prSet/>
      <dgm:spPr/>
      <dgm:t>
        <a:bodyPr/>
        <a:lstStyle/>
        <a:p>
          <a:endParaRPr lang="zh-CN" altLang="en-US"/>
        </a:p>
      </dgm:t>
    </dgm:pt>
    <dgm:pt modelId="{3D1FBE25-57A3-49FF-9277-F1453253EE35}" type="sibTrans" cxnId="{2DC9D8E8-3D39-4895-97A2-1397721EF319}">
      <dgm:prSet/>
      <dgm:spPr/>
      <dgm:t>
        <a:bodyPr/>
        <a:lstStyle/>
        <a:p>
          <a:endParaRPr lang="zh-CN" altLang="en-US"/>
        </a:p>
      </dgm:t>
    </dgm:pt>
    <dgm:pt modelId="{D6E2E0DC-7341-423B-A557-FD9A8BF17B8E}">
      <dgm:prSet phldrT="[文本]"/>
      <dgm:spPr/>
      <dgm:t>
        <a:bodyPr/>
        <a:lstStyle/>
        <a:p>
          <a:r>
            <a:rPr lang="zh-CN" altLang="en-US" dirty="0" smtClean="0"/>
            <a:t>语境</a:t>
          </a:r>
          <a:endParaRPr lang="zh-CN" altLang="en-US" dirty="0"/>
        </a:p>
      </dgm:t>
    </dgm:pt>
    <dgm:pt modelId="{CABE4D77-EF59-4BB7-81D7-A176BA237AEA}" type="parTrans" cxnId="{C9874505-FE2E-4DE3-8F9C-2E5111FF1F6E}">
      <dgm:prSet/>
      <dgm:spPr/>
      <dgm:t>
        <a:bodyPr/>
        <a:lstStyle/>
        <a:p>
          <a:endParaRPr lang="zh-CN" altLang="en-US"/>
        </a:p>
      </dgm:t>
    </dgm:pt>
    <dgm:pt modelId="{6C838218-D1EB-4D30-A4D9-7F91A2E9E8BB}" type="sibTrans" cxnId="{C9874505-FE2E-4DE3-8F9C-2E5111FF1F6E}">
      <dgm:prSet/>
      <dgm:spPr/>
      <dgm:t>
        <a:bodyPr/>
        <a:lstStyle/>
        <a:p>
          <a:endParaRPr lang="zh-CN" altLang="en-US"/>
        </a:p>
      </dgm:t>
    </dgm:pt>
    <dgm:pt modelId="{D9C2EC2A-1212-450C-8888-CE880C2F5C8F}">
      <dgm:prSet phldrT="[文本]" custT="1"/>
      <dgm:spPr/>
      <dgm:t>
        <a:bodyPr/>
        <a:lstStyle/>
        <a:p>
          <a:r>
            <a:rPr lang="zh-CN" altLang="en-US" sz="3600" dirty="0" smtClean="0"/>
            <a:t>识字能力</a:t>
          </a:r>
          <a:endParaRPr lang="zh-CN" altLang="en-US" sz="3600" dirty="0"/>
        </a:p>
      </dgm:t>
    </dgm:pt>
    <dgm:pt modelId="{E21823A4-5DE4-48F5-BE23-072F232EE876}" type="parTrans" cxnId="{43E6565B-5533-410D-B4E0-4BFAD187E15A}">
      <dgm:prSet/>
      <dgm:spPr/>
      <dgm:t>
        <a:bodyPr/>
        <a:lstStyle/>
        <a:p>
          <a:endParaRPr lang="zh-CN" altLang="en-US"/>
        </a:p>
      </dgm:t>
    </dgm:pt>
    <dgm:pt modelId="{902175DD-14DE-46E3-92CD-4521BC74F3CD}" type="sibTrans" cxnId="{43E6565B-5533-410D-B4E0-4BFAD187E15A}">
      <dgm:prSet/>
      <dgm:spPr/>
      <dgm:t>
        <a:bodyPr/>
        <a:lstStyle/>
        <a:p>
          <a:endParaRPr lang="zh-CN" altLang="en-US"/>
        </a:p>
      </dgm:t>
    </dgm:pt>
    <dgm:pt modelId="{1AB386AC-EA29-4B09-BA39-30B4E05C3785}" type="pres">
      <dgm:prSet presAssocID="{912893F9-DE8E-455B-87BB-1463EE625145}" presName="Name0" presStyleCnt="0">
        <dgm:presLayoutVars>
          <dgm:chMax val="4"/>
          <dgm:resizeHandles val="exact"/>
        </dgm:presLayoutVars>
      </dgm:prSet>
      <dgm:spPr/>
      <dgm:t>
        <a:bodyPr/>
        <a:lstStyle/>
        <a:p>
          <a:endParaRPr lang="zh-CN" altLang="en-US"/>
        </a:p>
      </dgm:t>
    </dgm:pt>
    <dgm:pt modelId="{5A5D8FF8-7FEC-4301-ADE6-85603E99EB6D}" type="pres">
      <dgm:prSet presAssocID="{912893F9-DE8E-455B-87BB-1463EE625145}" presName="ellipse" presStyleLbl="trBgShp" presStyleIdx="0" presStyleCnt="1"/>
      <dgm:spPr/>
    </dgm:pt>
    <dgm:pt modelId="{553A205D-3216-4504-BCE9-964FC5F22C30}" type="pres">
      <dgm:prSet presAssocID="{912893F9-DE8E-455B-87BB-1463EE625145}" presName="arrow1" presStyleLbl="fgShp" presStyleIdx="0" presStyleCnt="1"/>
      <dgm:spPr/>
    </dgm:pt>
    <dgm:pt modelId="{9CC0D8F5-3D8A-4559-A751-1DCE7CBE83D5}" type="pres">
      <dgm:prSet presAssocID="{912893F9-DE8E-455B-87BB-1463EE625145}" presName="rectangle" presStyleLbl="revTx" presStyleIdx="0" presStyleCnt="1" custLinFactNeighborX="6964" custLinFactNeighborY="-4756">
        <dgm:presLayoutVars>
          <dgm:bulletEnabled val="1"/>
        </dgm:presLayoutVars>
      </dgm:prSet>
      <dgm:spPr/>
      <dgm:t>
        <a:bodyPr/>
        <a:lstStyle/>
        <a:p>
          <a:endParaRPr lang="zh-CN" altLang="en-US"/>
        </a:p>
      </dgm:t>
    </dgm:pt>
    <dgm:pt modelId="{8C76F4E4-5166-485F-B12F-CB9B5D9BAA5A}" type="pres">
      <dgm:prSet presAssocID="{012E25E8-D8BC-436D-AC54-FFDF20D81905}" presName="item1" presStyleLbl="node1" presStyleIdx="0" presStyleCnt="3" custLinFactNeighborX="20656" custLinFactNeighborY="-6910">
        <dgm:presLayoutVars>
          <dgm:bulletEnabled val="1"/>
        </dgm:presLayoutVars>
      </dgm:prSet>
      <dgm:spPr/>
      <dgm:t>
        <a:bodyPr/>
        <a:lstStyle/>
        <a:p>
          <a:endParaRPr lang="zh-CN" altLang="en-US"/>
        </a:p>
      </dgm:t>
    </dgm:pt>
    <dgm:pt modelId="{0D82C36E-DB15-4577-BF80-54BF05E66F82}" type="pres">
      <dgm:prSet presAssocID="{D6E2E0DC-7341-423B-A557-FD9A8BF17B8E}" presName="item2" presStyleLbl="node1" presStyleIdx="1" presStyleCnt="3" custLinFactNeighborX="-4666" custLinFactNeighborY="-4972">
        <dgm:presLayoutVars>
          <dgm:bulletEnabled val="1"/>
        </dgm:presLayoutVars>
      </dgm:prSet>
      <dgm:spPr/>
      <dgm:t>
        <a:bodyPr/>
        <a:lstStyle/>
        <a:p>
          <a:endParaRPr lang="zh-CN" altLang="en-US"/>
        </a:p>
      </dgm:t>
    </dgm:pt>
    <dgm:pt modelId="{E9514698-338D-42E7-BFD5-694C67B5E357}" type="pres">
      <dgm:prSet presAssocID="{D9C2EC2A-1212-450C-8888-CE880C2F5C8F}" presName="item3" presStyleLbl="node1" presStyleIdx="2" presStyleCnt="3" custLinFactNeighborX="-120" custLinFactNeighborY="-14697">
        <dgm:presLayoutVars>
          <dgm:bulletEnabled val="1"/>
        </dgm:presLayoutVars>
      </dgm:prSet>
      <dgm:spPr/>
      <dgm:t>
        <a:bodyPr/>
        <a:lstStyle/>
        <a:p>
          <a:endParaRPr lang="zh-CN" altLang="en-US"/>
        </a:p>
      </dgm:t>
    </dgm:pt>
    <dgm:pt modelId="{6E7321D9-07CB-433C-8F01-9F0F4FDFA47A}" type="pres">
      <dgm:prSet presAssocID="{912893F9-DE8E-455B-87BB-1463EE625145}" presName="funnel" presStyleLbl="trAlignAcc1" presStyleIdx="0" presStyleCnt="1" custLinFactNeighborX="-624" custLinFactNeighborY="-2870"/>
      <dgm:spPr/>
    </dgm:pt>
  </dgm:ptLst>
  <dgm:cxnLst>
    <dgm:cxn modelId="{0385E224-2E86-4CB9-BD82-4DBB838A9856}" type="presOf" srcId="{912893F9-DE8E-455B-87BB-1463EE625145}" destId="{1AB386AC-EA29-4B09-BA39-30B4E05C3785}" srcOrd="0" destOrd="0" presId="urn:microsoft.com/office/officeart/2005/8/layout/funnel1"/>
    <dgm:cxn modelId="{B4C3C44C-1464-4A54-848F-52C673E41663}" srcId="{912893F9-DE8E-455B-87BB-1463EE625145}" destId="{A92C804E-69B7-4F68-A7CD-802B783108A4}" srcOrd="0" destOrd="0" parTransId="{635245DA-2E33-4333-BDD8-CE8138984D87}" sibTransId="{DAEC20C6-5AEE-4CA1-89D1-271141642F79}"/>
    <dgm:cxn modelId="{2DC9D8E8-3D39-4895-97A2-1397721EF319}" srcId="{912893F9-DE8E-455B-87BB-1463EE625145}" destId="{012E25E8-D8BC-436D-AC54-FFDF20D81905}" srcOrd="1" destOrd="0" parTransId="{FFE361F6-D999-46D0-B1F9-A4339730B160}" sibTransId="{3D1FBE25-57A3-49FF-9277-F1453253EE35}"/>
    <dgm:cxn modelId="{DD14DEE3-1D89-418C-BF02-238AF995CE4A}" type="presOf" srcId="{A92C804E-69B7-4F68-A7CD-802B783108A4}" destId="{E9514698-338D-42E7-BFD5-694C67B5E357}" srcOrd="0" destOrd="0" presId="urn:microsoft.com/office/officeart/2005/8/layout/funnel1"/>
    <dgm:cxn modelId="{C9874505-FE2E-4DE3-8F9C-2E5111FF1F6E}" srcId="{912893F9-DE8E-455B-87BB-1463EE625145}" destId="{D6E2E0DC-7341-423B-A557-FD9A8BF17B8E}" srcOrd="2" destOrd="0" parTransId="{CABE4D77-EF59-4BB7-81D7-A176BA237AEA}" sibTransId="{6C838218-D1EB-4D30-A4D9-7F91A2E9E8BB}"/>
    <dgm:cxn modelId="{AB1BB046-0AD8-43BD-8B44-20EC4CD8B64A}" type="presOf" srcId="{D9C2EC2A-1212-450C-8888-CE880C2F5C8F}" destId="{9CC0D8F5-3D8A-4559-A751-1DCE7CBE83D5}" srcOrd="0" destOrd="0" presId="urn:microsoft.com/office/officeart/2005/8/layout/funnel1"/>
    <dgm:cxn modelId="{4C554801-EDC1-4EF6-8D27-D7C258CA6057}" type="presOf" srcId="{012E25E8-D8BC-436D-AC54-FFDF20D81905}" destId="{0D82C36E-DB15-4577-BF80-54BF05E66F82}" srcOrd="0" destOrd="0" presId="urn:microsoft.com/office/officeart/2005/8/layout/funnel1"/>
    <dgm:cxn modelId="{43E6565B-5533-410D-B4E0-4BFAD187E15A}" srcId="{912893F9-DE8E-455B-87BB-1463EE625145}" destId="{D9C2EC2A-1212-450C-8888-CE880C2F5C8F}" srcOrd="3" destOrd="0" parTransId="{E21823A4-5DE4-48F5-BE23-072F232EE876}" sibTransId="{902175DD-14DE-46E3-92CD-4521BC74F3CD}"/>
    <dgm:cxn modelId="{1BF8F158-D650-4327-BB9E-A97A3660BD5F}" type="presOf" srcId="{D6E2E0DC-7341-423B-A557-FD9A8BF17B8E}" destId="{8C76F4E4-5166-485F-B12F-CB9B5D9BAA5A}" srcOrd="0" destOrd="0" presId="urn:microsoft.com/office/officeart/2005/8/layout/funnel1"/>
    <dgm:cxn modelId="{BDB58924-6506-41C2-9A54-F31089D18DC2}" type="presParOf" srcId="{1AB386AC-EA29-4B09-BA39-30B4E05C3785}" destId="{5A5D8FF8-7FEC-4301-ADE6-85603E99EB6D}" srcOrd="0" destOrd="0" presId="urn:microsoft.com/office/officeart/2005/8/layout/funnel1"/>
    <dgm:cxn modelId="{91C9641A-B022-48F2-B491-A69F12F59FF9}" type="presParOf" srcId="{1AB386AC-EA29-4B09-BA39-30B4E05C3785}" destId="{553A205D-3216-4504-BCE9-964FC5F22C30}" srcOrd="1" destOrd="0" presId="urn:microsoft.com/office/officeart/2005/8/layout/funnel1"/>
    <dgm:cxn modelId="{457215F8-850C-41FE-9D3C-BD2EC6DC9D86}" type="presParOf" srcId="{1AB386AC-EA29-4B09-BA39-30B4E05C3785}" destId="{9CC0D8F5-3D8A-4559-A751-1DCE7CBE83D5}" srcOrd="2" destOrd="0" presId="urn:microsoft.com/office/officeart/2005/8/layout/funnel1"/>
    <dgm:cxn modelId="{C07B1100-8756-41C7-9CEE-DE634842CD84}" type="presParOf" srcId="{1AB386AC-EA29-4B09-BA39-30B4E05C3785}" destId="{8C76F4E4-5166-485F-B12F-CB9B5D9BAA5A}" srcOrd="3" destOrd="0" presId="urn:microsoft.com/office/officeart/2005/8/layout/funnel1"/>
    <dgm:cxn modelId="{C6ABE6EA-7A19-4F91-A22A-47FB959836EF}" type="presParOf" srcId="{1AB386AC-EA29-4B09-BA39-30B4E05C3785}" destId="{0D82C36E-DB15-4577-BF80-54BF05E66F82}" srcOrd="4" destOrd="0" presId="urn:microsoft.com/office/officeart/2005/8/layout/funnel1"/>
    <dgm:cxn modelId="{C99F0579-3A61-45BA-A946-D29E6227902D}" type="presParOf" srcId="{1AB386AC-EA29-4B09-BA39-30B4E05C3785}" destId="{E9514698-338D-42E7-BFD5-694C67B5E357}" srcOrd="5" destOrd="0" presId="urn:microsoft.com/office/officeart/2005/8/layout/funnel1"/>
    <dgm:cxn modelId="{977F5849-511F-4204-8F01-92BCBD4CBADB}" type="presParOf" srcId="{1AB386AC-EA29-4B09-BA39-30B4E05C3785}" destId="{6E7321D9-07CB-433C-8F01-9F0F4FDFA47A}"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5BCEF9-9E1F-49DE-9E5E-BC929B79F95E}" type="doc">
      <dgm:prSet loTypeId="urn:microsoft.com/office/officeart/2005/8/layout/vList3#1" loCatId="list" qsTypeId="urn:microsoft.com/office/officeart/2005/8/quickstyle/simple2" qsCatId="simple" csTypeId="urn:microsoft.com/office/officeart/2005/8/colors/colorful1#1" csCatId="colorful" phldr="1"/>
      <dgm:spPr/>
      <dgm:t>
        <a:bodyPr/>
        <a:lstStyle/>
        <a:p>
          <a:endParaRPr lang="zh-CN" altLang="en-US"/>
        </a:p>
      </dgm:t>
    </dgm:pt>
    <dgm:pt modelId="{6DE35E99-5B41-4D11-92E4-AB386D66AFA9}">
      <dgm:prSet custT="1"/>
      <dgm:spPr/>
      <dgm:t>
        <a:bodyPr vert="horz" lIns="0" tIns="0" rIns="0" bIns="0" anchor="b"/>
        <a:lstStyle/>
        <a:p>
          <a:pPr rtl="0">
            <a:lnSpc>
              <a:spcPct val="70000"/>
            </a:lnSpc>
            <a:spcAft>
              <a:spcPts val="0"/>
            </a:spcAft>
          </a:pPr>
          <a:r>
            <a:rPr lang="zh-CN" altLang="en-US" sz="3600" dirty="0" smtClean="0">
              <a:latin typeface="华文行楷" pitchFamily="2" charset="-122"/>
              <a:ea typeface="华文行楷" pitchFamily="2" charset="-122"/>
            </a:rPr>
            <a:t>理论依据</a:t>
          </a:r>
          <a:endParaRPr lang="zh-CN" altLang="en-US" sz="3600" dirty="0">
            <a:latin typeface="华文行楷" pitchFamily="2" charset="-122"/>
            <a:ea typeface="华文行楷" pitchFamily="2" charset="-122"/>
          </a:endParaRPr>
        </a:p>
      </dgm:t>
    </dgm:pt>
    <dgm:pt modelId="{64B53F15-9490-4BF7-85EB-64157A4CFC98}" type="parTrans" cxnId="{8609E28D-4832-48C7-85BB-1E4B7D1AAB23}">
      <dgm:prSet/>
      <dgm:spPr/>
      <dgm:t>
        <a:bodyPr/>
        <a:lstStyle/>
        <a:p>
          <a:endParaRPr lang="zh-CN" altLang="en-US" sz="3600">
            <a:latin typeface="华文行楷" pitchFamily="2" charset="-122"/>
            <a:ea typeface="华文行楷" pitchFamily="2" charset="-122"/>
          </a:endParaRPr>
        </a:p>
      </dgm:t>
    </dgm:pt>
    <dgm:pt modelId="{5898C6FF-C69E-44ED-9204-BDE07EBF38B3}" type="sibTrans" cxnId="{8609E28D-4832-48C7-85BB-1E4B7D1AAB23}">
      <dgm:prSet/>
      <dgm:spPr/>
      <dgm:t>
        <a:bodyPr/>
        <a:lstStyle/>
        <a:p>
          <a:endParaRPr lang="zh-CN" altLang="en-US" sz="3600">
            <a:latin typeface="华文行楷" pitchFamily="2" charset="-122"/>
            <a:ea typeface="华文行楷" pitchFamily="2" charset="-122"/>
          </a:endParaRPr>
        </a:p>
      </dgm:t>
    </dgm:pt>
    <dgm:pt modelId="{A31D626F-A93F-4D84-8E7E-6FECCF282F06}">
      <dgm:prSet custT="1"/>
      <dgm:spPr/>
      <dgm:t>
        <a:bodyPr vert="horz" lIns="0" tIns="0" rIns="0" bIns="0" anchor="b"/>
        <a:lstStyle/>
        <a:p>
          <a:pPr rtl="0"/>
          <a:r>
            <a:rPr lang="zh-CN" altLang="en-US" sz="3600" dirty="0" smtClean="0">
              <a:latin typeface="华文行楷" pitchFamily="2" charset="-122"/>
              <a:ea typeface="华文行楷" pitchFamily="2" charset="-122"/>
            </a:rPr>
            <a:t>教学背景分析</a:t>
          </a:r>
          <a:endParaRPr lang="zh-CN" altLang="en-US" sz="3600" dirty="0">
            <a:latin typeface="华文行楷" pitchFamily="2" charset="-122"/>
            <a:ea typeface="华文行楷" pitchFamily="2" charset="-122"/>
          </a:endParaRPr>
        </a:p>
      </dgm:t>
    </dgm:pt>
    <dgm:pt modelId="{9C478786-B5D9-4950-B592-C4C6D66014B3}" type="parTrans" cxnId="{D477BD17-A1D0-4664-99DB-7505CCBE7078}">
      <dgm:prSet/>
      <dgm:spPr/>
      <dgm:t>
        <a:bodyPr/>
        <a:lstStyle/>
        <a:p>
          <a:endParaRPr lang="zh-CN" altLang="en-US" sz="3600">
            <a:latin typeface="华文行楷" pitchFamily="2" charset="-122"/>
            <a:ea typeface="华文行楷" pitchFamily="2" charset="-122"/>
          </a:endParaRPr>
        </a:p>
      </dgm:t>
    </dgm:pt>
    <dgm:pt modelId="{403A310D-B685-48B2-887D-BE87F9748176}" type="sibTrans" cxnId="{D477BD17-A1D0-4664-99DB-7505CCBE7078}">
      <dgm:prSet/>
      <dgm:spPr/>
      <dgm:t>
        <a:bodyPr/>
        <a:lstStyle/>
        <a:p>
          <a:endParaRPr lang="zh-CN" altLang="en-US" sz="3600">
            <a:latin typeface="华文行楷" pitchFamily="2" charset="-122"/>
            <a:ea typeface="华文行楷" pitchFamily="2" charset="-122"/>
          </a:endParaRPr>
        </a:p>
      </dgm:t>
    </dgm:pt>
    <dgm:pt modelId="{F5DE3F96-259A-420E-BB28-33D6D6F87394}">
      <dgm:prSet custT="1"/>
      <dgm:spPr/>
      <dgm:t>
        <a:bodyPr vert="horz" lIns="0" tIns="0" rIns="0" bIns="0" anchor="b"/>
        <a:lstStyle/>
        <a:p>
          <a:pPr rtl="0"/>
          <a:r>
            <a:rPr lang="zh-CN" altLang="en-US" sz="3600" smtClean="0">
              <a:latin typeface="华文行楷" pitchFamily="2" charset="-122"/>
              <a:ea typeface="华文行楷" pitchFamily="2" charset="-122"/>
            </a:rPr>
            <a:t>教学目标</a:t>
          </a:r>
          <a:endParaRPr lang="zh-CN" altLang="en-US" sz="3600">
            <a:latin typeface="华文行楷" pitchFamily="2" charset="-122"/>
            <a:ea typeface="华文行楷" pitchFamily="2" charset="-122"/>
          </a:endParaRPr>
        </a:p>
      </dgm:t>
    </dgm:pt>
    <dgm:pt modelId="{DFDC3905-B66C-4A71-A4BE-281C70B51245}" type="parTrans" cxnId="{E2314710-1915-4E5F-885E-A96AF68043B9}">
      <dgm:prSet/>
      <dgm:spPr/>
      <dgm:t>
        <a:bodyPr/>
        <a:lstStyle/>
        <a:p>
          <a:endParaRPr lang="zh-CN" altLang="en-US" sz="3600">
            <a:latin typeface="华文行楷" pitchFamily="2" charset="-122"/>
            <a:ea typeface="华文行楷" pitchFamily="2" charset="-122"/>
          </a:endParaRPr>
        </a:p>
      </dgm:t>
    </dgm:pt>
    <dgm:pt modelId="{188755D3-0438-49C3-9FD5-A52D8176388B}" type="sibTrans" cxnId="{E2314710-1915-4E5F-885E-A96AF68043B9}">
      <dgm:prSet/>
      <dgm:spPr/>
      <dgm:t>
        <a:bodyPr/>
        <a:lstStyle/>
        <a:p>
          <a:endParaRPr lang="zh-CN" altLang="en-US" sz="3600">
            <a:latin typeface="华文行楷" pitchFamily="2" charset="-122"/>
            <a:ea typeface="华文行楷" pitchFamily="2" charset="-122"/>
          </a:endParaRPr>
        </a:p>
      </dgm:t>
    </dgm:pt>
    <dgm:pt modelId="{2D59BC20-8EC0-4593-A60B-B18F806767E6}">
      <dgm:prSet custT="1"/>
      <dgm:spPr/>
      <dgm:t>
        <a:bodyPr vert="horz" lIns="0" tIns="0" rIns="0" bIns="0" anchor="b"/>
        <a:lstStyle/>
        <a:p>
          <a:pPr rtl="0"/>
          <a:r>
            <a:rPr lang="zh-CN" altLang="en-US" sz="3600" smtClean="0">
              <a:latin typeface="华文行楷" pitchFamily="2" charset="-122"/>
              <a:ea typeface="华文行楷" pitchFamily="2" charset="-122"/>
            </a:rPr>
            <a:t>教学过程</a:t>
          </a:r>
          <a:endParaRPr lang="zh-CN" altLang="en-US" sz="3600">
            <a:latin typeface="华文行楷" pitchFamily="2" charset="-122"/>
            <a:ea typeface="华文行楷" pitchFamily="2" charset="-122"/>
          </a:endParaRPr>
        </a:p>
      </dgm:t>
    </dgm:pt>
    <dgm:pt modelId="{5B2CB5DF-3838-47F8-9C25-440854A054A3}" type="parTrans" cxnId="{EC61293F-EB37-4864-9622-A035F12E46D0}">
      <dgm:prSet/>
      <dgm:spPr/>
      <dgm:t>
        <a:bodyPr/>
        <a:lstStyle/>
        <a:p>
          <a:endParaRPr lang="zh-CN" altLang="en-US" sz="3600">
            <a:latin typeface="华文行楷" pitchFamily="2" charset="-122"/>
            <a:ea typeface="华文行楷" pitchFamily="2" charset="-122"/>
          </a:endParaRPr>
        </a:p>
      </dgm:t>
    </dgm:pt>
    <dgm:pt modelId="{16FFCEAE-44C6-410C-9E6C-97500AF5B88E}" type="sibTrans" cxnId="{EC61293F-EB37-4864-9622-A035F12E46D0}">
      <dgm:prSet/>
      <dgm:spPr/>
      <dgm:t>
        <a:bodyPr/>
        <a:lstStyle/>
        <a:p>
          <a:endParaRPr lang="zh-CN" altLang="en-US" sz="3600">
            <a:latin typeface="华文行楷" pitchFamily="2" charset="-122"/>
            <a:ea typeface="华文行楷" pitchFamily="2" charset="-122"/>
          </a:endParaRPr>
        </a:p>
      </dgm:t>
    </dgm:pt>
    <dgm:pt modelId="{6408440E-D30E-4E4B-A76F-EC18ACD2E759}">
      <dgm:prSet custT="1"/>
      <dgm:spPr/>
      <dgm:t>
        <a:bodyPr vert="horz" lIns="0" tIns="0" rIns="0" bIns="0" anchor="b"/>
        <a:lstStyle/>
        <a:p>
          <a:pPr rtl="0"/>
          <a:r>
            <a:rPr lang="zh-CN" altLang="en-US" sz="3600" dirty="0" smtClean="0">
              <a:latin typeface="华文行楷" pitchFamily="2" charset="-122"/>
              <a:ea typeface="华文行楷" pitchFamily="2" charset="-122"/>
            </a:rPr>
            <a:t>学习效果评价</a:t>
          </a:r>
          <a:endParaRPr lang="zh-CN" altLang="en-US" sz="3600" dirty="0">
            <a:latin typeface="华文行楷" pitchFamily="2" charset="-122"/>
            <a:ea typeface="华文行楷" pitchFamily="2" charset="-122"/>
          </a:endParaRPr>
        </a:p>
      </dgm:t>
    </dgm:pt>
    <dgm:pt modelId="{638A63C0-84FC-4D5D-BC59-8889236D5520}" type="parTrans" cxnId="{5888AF00-4131-4C27-842F-B2A9F008A4AA}">
      <dgm:prSet/>
      <dgm:spPr/>
      <dgm:t>
        <a:bodyPr/>
        <a:lstStyle/>
        <a:p>
          <a:endParaRPr lang="zh-CN" altLang="en-US" sz="3600">
            <a:latin typeface="华文行楷" pitchFamily="2" charset="-122"/>
            <a:ea typeface="华文行楷" pitchFamily="2" charset="-122"/>
          </a:endParaRPr>
        </a:p>
      </dgm:t>
    </dgm:pt>
    <dgm:pt modelId="{7D2CFB6A-1B59-4B28-B7A0-F04F8B6FF73C}" type="sibTrans" cxnId="{5888AF00-4131-4C27-842F-B2A9F008A4AA}">
      <dgm:prSet/>
      <dgm:spPr/>
      <dgm:t>
        <a:bodyPr/>
        <a:lstStyle/>
        <a:p>
          <a:endParaRPr lang="zh-CN" altLang="en-US" sz="3600">
            <a:latin typeface="华文行楷" pitchFamily="2" charset="-122"/>
            <a:ea typeface="华文行楷" pitchFamily="2" charset="-122"/>
          </a:endParaRPr>
        </a:p>
      </dgm:t>
    </dgm:pt>
    <dgm:pt modelId="{2353E0AB-6AF1-4AC7-A83D-D8A99E581F66}">
      <dgm:prSet custT="1"/>
      <dgm:spPr/>
      <dgm:t>
        <a:bodyPr vert="horz" lIns="0" tIns="0" rIns="0" bIns="0" anchor="b"/>
        <a:lstStyle/>
        <a:p>
          <a:pPr rtl="0"/>
          <a:r>
            <a:rPr lang="zh-CN" altLang="en-US" sz="3600" smtClean="0">
              <a:latin typeface="华文行楷" pitchFamily="2" charset="-122"/>
              <a:ea typeface="华文行楷" pitchFamily="2" charset="-122"/>
            </a:rPr>
            <a:t>教学特色说明</a:t>
          </a:r>
          <a:endParaRPr lang="zh-CN" altLang="en-US" sz="3600">
            <a:latin typeface="华文行楷" pitchFamily="2" charset="-122"/>
            <a:ea typeface="华文行楷" pitchFamily="2" charset="-122"/>
          </a:endParaRPr>
        </a:p>
      </dgm:t>
    </dgm:pt>
    <dgm:pt modelId="{B1E55361-468C-499B-826E-F4283D7CE97B}" type="parTrans" cxnId="{B5D84120-9936-4DB7-88A7-1BA65CB85937}">
      <dgm:prSet/>
      <dgm:spPr/>
      <dgm:t>
        <a:bodyPr/>
        <a:lstStyle/>
        <a:p>
          <a:endParaRPr lang="zh-CN" altLang="en-US" sz="3600">
            <a:latin typeface="华文行楷" pitchFamily="2" charset="-122"/>
            <a:ea typeface="华文行楷" pitchFamily="2" charset="-122"/>
          </a:endParaRPr>
        </a:p>
      </dgm:t>
    </dgm:pt>
    <dgm:pt modelId="{2A63B690-5511-4F6F-9787-9C4BA3019AB1}" type="sibTrans" cxnId="{B5D84120-9936-4DB7-88A7-1BA65CB85937}">
      <dgm:prSet/>
      <dgm:spPr/>
      <dgm:t>
        <a:bodyPr/>
        <a:lstStyle/>
        <a:p>
          <a:endParaRPr lang="zh-CN" altLang="en-US" sz="3600">
            <a:latin typeface="华文行楷" pitchFamily="2" charset="-122"/>
            <a:ea typeface="华文行楷" pitchFamily="2" charset="-122"/>
          </a:endParaRPr>
        </a:p>
      </dgm:t>
    </dgm:pt>
    <dgm:pt modelId="{F147266B-0D5B-48A6-AA20-EEFBBF81E980}" type="pres">
      <dgm:prSet presAssocID="{495BCEF9-9E1F-49DE-9E5E-BC929B79F95E}" presName="linearFlow" presStyleCnt="0">
        <dgm:presLayoutVars>
          <dgm:dir/>
          <dgm:resizeHandles val="exact"/>
        </dgm:presLayoutVars>
      </dgm:prSet>
      <dgm:spPr/>
      <dgm:t>
        <a:bodyPr/>
        <a:lstStyle/>
        <a:p>
          <a:endParaRPr lang="zh-CN" altLang="en-US"/>
        </a:p>
      </dgm:t>
    </dgm:pt>
    <dgm:pt modelId="{EB3EB60C-A6C6-4625-9944-B9A579D92340}" type="pres">
      <dgm:prSet presAssocID="{6DE35E99-5B41-4D11-92E4-AB386D66AFA9}" presName="composite" presStyleCnt="0"/>
      <dgm:spPr/>
    </dgm:pt>
    <dgm:pt modelId="{86FCB8CA-1273-4DB5-BF83-B65C12F3B40E}" type="pres">
      <dgm:prSet presAssocID="{6DE35E99-5B41-4D11-92E4-AB386D66AFA9}" presName="imgShp" presStyleLbl="fgImgPlace1" presStyleIdx="0" presStyleCnt="6" custLinFactX="-32590" custLinFactNeighborX="-100000"/>
      <dgm:spPr/>
    </dgm:pt>
    <dgm:pt modelId="{BD8FDC26-03DC-4FBE-9927-31176F3A1041}" type="pres">
      <dgm:prSet presAssocID="{6DE35E99-5B41-4D11-92E4-AB386D66AFA9}" presName="txShp" presStyleLbl="node1" presStyleIdx="0" presStyleCnt="6" custLinFactNeighborX="-19507">
        <dgm:presLayoutVars>
          <dgm:bulletEnabled val="1"/>
        </dgm:presLayoutVars>
      </dgm:prSet>
      <dgm:spPr/>
      <dgm:t>
        <a:bodyPr/>
        <a:lstStyle/>
        <a:p>
          <a:endParaRPr lang="zh-CN" altLang="en-US"/>
        </a:p>
      </dgm:t>
    </dgm:pt>
    <dgm:pt modelId="{599F8A96-9F77-4D54-9489-8F052E291D3D}" type="pres">
      <dgm:prSet presAssocID="{5898C6FF-C69E-44ED-9204-BDE07EBF38B3}" presName="spacing" presStyleCnt="0"/>
      <dgm:spPr/>
    </dgm:pt>
    <dgm:pt modelId="{F0E51411-00C5-4225-98C1-65842F6FCBC3}" type="pres">
      <dgm:prSet presAssocID="{A31D626F-A93F-4D84-8E7E-6FECCF282F06}" presName="composite" presStyleCnt="0"/>
      <dgm:spPr/>
    </dgm:pt>
    <dgm:pt modelId="{0B68060B-6E59-4480-9069-B269C2C90FC4}" type="pres">
      <dgm:prSet presAssocID="{A31D626F-A93F-4D84-8E7E-6FECCF282F06}" presName="imgShp" presStyleLbl="fgImgPlace1" presStyleIdx="1" presStyleCnt="6" custLinFactNeighborX="-64677"/>
      <dgm:spPr/>
    </dgm:pt>
    <dgm:pt modelId="{634756DE-A4F3-4995-9B86-238F357E33C7}" type="pres">
      <dgm:prSet presAssocID="{A31D626F-A93F-4D84-8E7E-6FECCF282F06}" presName="txShp" presStyleLbl="node1" presStyleIdx="1" presStyleCnt="6" custLinFactNeighborX="-10636">
        <dgm:presLayoutVars>
          <dgm:bulletEnabled val="1"/>
        </dgm:presLayoutVars>
      </dgm:prSet>
      <dgm:spPr/>
      <dgm:t>
        <a:bodyPr/>
        <a:lstStyle/>
        <a:p>
          <a:endParaRPr lang="zh-CN" altLang="en-US"/>
        </a:p>
      </dgm:t>
    </dgm:pt>
    <dgm:pt modelId="{772080B9-6CC1-449A-B1A5-CD3FBB74E548}" type="pres">
      <dgm:prSet presAssocID="{403A310D-B685-48B2-887D-BE87F9748176}" presName="spacing" presStyleCnt="0"/>
      <dgm:spPr/>
    </dgm:pt>
    <dgm:pt modelId="{47E11235-3FAA-4CA0-BE3E-E8EFA35F1477}" type="pres">
      <dgm:prSet presAssocID="{F5DE3F96-259A-420E-BB28-33D6D6F87394}" presName="composite" presStyleCnt="0"/>
      <dgm:spPr/>
    </dgm:pt>
    <dgm:pt modelId="{033767B0-4CF3-4FD0-961C-0F10D89CDF02}" type="pres">
      <dgm:prSet presAssocID="{F5DE3F96-259A-420E-BB28-33D6D6F87394}" presName="imgShp" presStyleLbl="fgImgPlace1" presStyleIdx="2" presStyleCnt="6" custLinFactNeighborX="-12174"/>
      <dgm:spPr/>
    </dgm:pt>
    <dgm:pt modelId="{57C97273-55CC-4321-A06E-6C647DE02AB6}" type="pres">
      <dgm:prSet presAssocID="{F5DE3F96-259A-420E-BB28-33D6D6F87394}" presName="txShp" presStyleLbl="node1" presStyleIdx="2" presStyleCnt="6" custLinFactNeighborX="-2491">
        <dgm:presLayoutVars>
          <dgm:bulletEnabled val="1"/>
        </dgm:presLayoutVars>
      </dgm:prSet>
      <dgm:spPr/>
      <dgm:t>
        <a:bodyPr/>
        <a:lstStyle/>
        <a:p>
          <a:endParaRPr lang="zh-CN" altLang="en-US"/>
        </a:p>
      </dgm:t>
    </dgm:pt>
    <dgm:pt modelId="{D955A731-4178-48B6-AE89-792C5E5945BA}" type="pres">
      <dgm:prSet presAssocID="{188755D3-0438-49C3-9FD5-A52D8176388B}" presName="spacing" presStyleCnt="0"/>
      <dgm:spPr/>
    </dgm:pt>
    <dgm:pt modelId="{A5873A73-A990-47D2-9BA0-CEA7CC753014}" type="pres">
      <dgm:prSet presAssocID="{2D59BC20-8EC0-4593-A60B-B18F806767E6}" presName="composite" presStyleCnt="0"/>
      <dgm:spPr/>
    </dgm:pt>
    <dgm:pt modelId="{0FE484EA-5A39-4348-BBE7-95606F3D47F9}" type="pres">
      <dgm:prSet presAssocID="{2D59BC20-8EC0-4593-A60B-B18F806767E6}" presName="imgShp" presStyleLbl="fgImgPlace1" presStyleIdx="3" presStyleCnt="6" custLinFactNeighborX="43134"/>
      <dgm:spPr/>
    </dgm:pt>
    <dgm:pt modelId="{5F207AE9-63BB-449B-BDF6-06FE190F1BD6}" type="pres">
      <dgm:prSet presAssocID="{2D59BC20-8EC0-4593-A60B-B18F806767E6}" presName="txShp" presStyleLbl="node1" presStyleIdx="3" presStyleCnt="6" custLinFactNeighborX="5674">
        <dgm:presLayoutVars>
          <dgm:bulletEnabled val="1"/>
        </dgm:presLayoutVars>
      </dgm:prSet>
      <dgm:spPr/>
      <dgm:t>
        <a:bodyPr/>
        <a:lstStyle/>
        <a:p>
          <a:endParaRPr lang="zh-CN" altLang="en-US"/>
        </a:p>
      </dgm:t>
    </dgm:pt>
    <dgm:pt modelId="{4E31B468-7CD4-4B8E-930E-C37645792153}" type="pres">
      <dgm:prSet presAssocID="{16FFCEAE-44C6-410C-9E6C-97500AF5B88E}" presName="spacing" presStyleCnt="0"/>
      <dgm:spPr/>
    </dgm:pt>
    <dgm:pt modelId="{575149C4-3AA6-4CC9-A6BC-659B6500AAE6}" type="pres">
      <dgm:prSet presAssocID="{6408440E-D30E-4E4B-A76F-EC18ACD2E759}" presName="composite" presStyleCnt="0"/>
      <dgm:spPr/>
    </dgm:pt>
    <dgm:pt modelId="{88B7345D-2266-4208-94EB-4D7C9E3DEA8B}" type="pres">
      <dgm:prSet presAssocID="{6408440E-D30E-4E4B-A76F-EC18ACD2E759}" presName="imgShp" presStyleLbl="fgImgPlace1" presStyleIdx="4" presStyleCnt="6" custLinFactNeighborX="97052"/>
      <dgm:spPr/>
    </dgm:pt>
    <dgm:pt modelId="{D10BE436-01EF-4BA7-AE67-A68F465413F1}" type="pres">
      <dgm:prSet presAssocID="{6408440E-D30E-4E4B-A76F-EC18ACD2E759}" presName="txShp" presStyleLbl="node1" presStyleIdx="4" presStyleCnt="6" custLinFactNeighborX="13639">
        <dgm:presLayoutVars>
          <dgm:bulletEnabled val="1"/>
        </dgm:presLayoutVars>
      </dgm:prSet>
      <dgm:spPr/>
      <dgm:t>
        <a:bodyPr/>
        <a:lstStyle/>
        <a:p>
          <a:endParaRPr lang="zh-CN" altLang="en-US"/>
        </a:p>
      </dgm:t>
    </dgm:pt>
    <dgm:pt modelId="{CD241280-F413-46B5-A50F-00203A78C7AC}" type="pres">
      <dgm:prSet presAssocID="{7D2CFB6A-1B59-4B28-B7A0-F04F8B6FF73C}" presName="spacing" presStyleCnt="0"/>
      <dgm:spPr/>
    </dgm:pt>
    <dgm:pt modelId="{60EC3989-C438-4182-A243-220DC5AA4521}" type="pres">
      <dgm:prSet presAssocID="{2353E0AB-6AF1-4AC7-A83D-D8A99E581F66}" presName="composite" presStyleCnt="0"/>
      <dgm:spPr/>
    </dgm:pt>
    <dgm:pt modelId="{3DAADD31-8C87-4FAF-BD98-EA5F57DD1C01}" type="pres">
      <dgm:prSet presAssocID="{2353E0AB-6AF1-4AC7-A83D-D8A99E581F66}" presName="imgShp" presStyleLbl="fgImgPlace1" presStyleIdx="5" presStyleCnt="6" custLinFactX="57473" custLinFactNeighborX="100000"/>
      <dgm:spPr/>
    </dgm:pt>
    <dgm:pt modelId="{54EEB75B-C1C3-4D8C-925A-96DBB9568EDB}" type="pres">
      <dgm:prSet presAssocID="{2353E0AB-6AF1-4AC7-A83D-D8A99E581F66}" presName="txShp" presStyleLbl="node1" presStyleIdx="5" presStyleCnt="6" custLinFactNeighborX="28539">
        <dgm:presLayoutVars>
          <dgm:bulletEnabled val="1"/>
        </dgm:presLayoutVars>
      </dgm:prSet>
      <dgm:spPr/>
      <dgm:t>
        <a:bodyPr/>
        <a:lstStyle/>
        <a:p>
          <a:endParaRPr lang="zh-CN" altLang="en-US"/>
        </a:p>
      </dgm:t>
    </dgm:pt>
  </dgm:ptLst>
  <dgm:cxnLst>
    <dgm:cxn modelId="{B5D84120-9936-4DB7-88A7-1BA65CB85937}" srcId="{495BCEF9-9E1F-49DE-9E5E-BC929B79F95E}" destId="{2353E0AB-6AF1-4AC7-A83D-D8A99E581F66}" srcOrd="5" destOrd="0" parTransId="{B1E55361-468C-499B-826E-F4283D7CE97B}" sibTransId="{2A63B690-5511-4F6F-9787-9C4BA3019AB1}"/>
    <dgm:cxn modelId="{7BF39EB8-A5A6-42F4-AA3A-7C17BF103D00}" type="presOf" srcId="{2D59BC20-8EC0-4593-A60B-B18F806767E6}" destId="{5F207AE9-63BB-449B-BDF6-06FE190F1BD6}" srcOrd="0" destOrd="0" presId="urn:microsoft.com/office/officeart/2005/8/layout/vList3#1"/>
    <dgm:cxn modelId="{D477BD17-A1D0-4664-99DB-7505CCBE7078}" srcId="{495BCEF9-9E1F-49DE-9E5E-BC929B79F95E}" destId="{A31D626F-A93F-4D84-8E7E-6FECCF282F06}" srcOrd="1" destOrd="0" parTransId="{9C478786-B5D9-4950-B592-C4C6D66014B3}" sibTransId="{403A310D-B685-48B2-887D-BE87F9748176}"/>
    <dgm:cxn modelId="{DD982462-34A1-4910-8BB5-6CA75CFACC11}" type="presOf" srcId="{6DE35E99-5B41-4D11-92E4-AB386D66AFA9}" destId="{BD8FDC26-03DC-4FBE-9927-31176F3A1041}" srcOrd="0" destOrd="0" presId="urn:microsoft.com/office/officeart/2005/8/layout/vList3#1"/>
    <dgm:cxn modelId="{EC61293F-EB37-4864-9622-A035F12E46D0}" srcId="{495BCEF9-9E1F-49DE-9E5E-BC929B79F95E}" destId="{2D59BC20-8EC0-4593-A60B-B18F806767E6}" srcOrd="3" destOrd="0" parTransId="{5B2CB5DF-3838-47F8-9C25-440854A054A3}" sibTransId="{16FFCEAE-44C6-410C-9E6C-97500AF5B88E}"/>
    <dgm:cxn modelId="{D4A45AD5-0121-4B2F-80F0-08F152EC9CB8}" type="presOf" srcId="{2353E0AB-6AF1-4AC7-A83D-D8A99E581F66}" destId="{54EEB75B-C1C3-4D8C-925A-96DBB9568EDB}" srcOrd="0" destOrd="0" presId="urn:microsoft.com/office/officeart/2005/8/layout/vList3#1"/>
    <dgm:cxn modelId="{E2314710-1915-4E5F-885E-A96AF68043B9}" srcId="{495BCEF9-9E1F-49DE-9E5E-BC929B79F95E}" destId="{F5DE3F96-259A-420E-BB28-33D6D6F87394}" srcOrd="2" destOrd="0" parTransId="{DFDC3905-B66C-4A71-A4BE-281C70B51245}" sibTransId="{188755D3-0438-49C3-9FD5-A52D8176388B}"/>
    <dgm:cxn modelId="{5888AF00-4131-4C27-842F-B2A9F008A4AA}" srcId="{495BCEF9-9E1F-49DE-9E5E-BC929B79F95E}" destId="{6408440E-D30E-4E4B-A76F-EC18ACD2E759}" srcOrd="4" destOrd="0" parTransId="{638A63C0-84FC-4D5D-BC59-8889236D5520}" sibTransId="{7D2CFB6A-1B59-4B28-B7A0-F04F8B6FF73C}"/>
    <dgm:cxn modelId="{49842263-720F-4D74-9478-E9CACE5DC3F1}" type="presOf" srcId="{6408440E-D30E-4E4B-A76F-EC18ACD2E759}" destId="{D10BE436-01EF-4BA7-AE67-A68F465413F1}" srcOrd="0" destOrd="0" presId="urn:microsoft.com/office/officeart/2005/8/layout/vList3#1"/>
    <dgm:cxn modelId="{8609E28D-4832-48C7-85BB-1E4B7D1AAB23}" srcId="{495BCEF9-9E1F-49DE-9E5E-BC929B79F95E}" destId="{6DE35E99-5B41-4D11-92E4-AB386D66AFA9}" srcOrd="0" destOrd="0" parTransId="{64B53F15-9490-4BF7-85EB-64157A4CFC98}" sibTransId="{5898C6FF-C69E-44ED-9204-BDE07EBF38B3}"/>
    <dgm:cxn modelId="{A149E9B7-86A3-44D7-BCC1-8BF9E5CF6F82}" type="presOf" srcId="{A31D626F-A93F-4D84-8E7E-6FECCF282F06}" destId="{634756DE-A4F3-4995-9B86-238F357E33C7}" srcOrd="0" destOrd="0" presId="urn:microsoft.com/office/officeart/2005/8/layout/vList3#1"/>
    <dgm:cxn modelId="{70A230D8-34EB-4464-89E7-53DC4B5192BA}" type="presOf" srcId="{F5DE3F96-259A-420E-BB28-33D6D6F87394}" destId="{57C97273-55CC-4321-A06E-6C647DE02AB6}" srcOrd="0" destOrd="0" presId="urn:microsoft.com/office/officeart/2005/8/layout/vList3#1"/>
    <dgm:cxn modelId="{151C4E0F-D44A-48F3-85E4-49D96B0BCDBE}" type="presOf" srcId="{495BCEF9-9E1F-49DE-9E5E-BC929B79F95E}" destId="{F147266B-0D5B-48A6-AA20-EEFBBF81E980}" srcOrd="0" destOrd="0" presId="urn:microsoft.com/office/officeart/2005/8/layout/vList3#1"/>
    <dgm:cxn modelId="{2B8976F3-1FF6-4D5B-9474-4B14E916A448}" type="presParOf" srcId="{F147266B-0D5B-48A6-AA20-EEFBBF81E980}" destId="{EB3EB60C-A6C6-4625-9944-B9A579D92340}" srcOrd="0" destOrd="0" presId="urn:microsoft.com/office/officeart/2005/8/layout/vList3#1"/>
    <dgm:cxn modelId="{D3C29D02-0858-4A71-9C80-7B99D3DBA0A9}" type="presParOf" srcId="{EB3EB60C-A6C6-4625-9944-B9A579D92340}" destId="{86FCB8CA-1273-4DB5-BF83-B65C12F3B40E}" srcOrd="0" destOrd="0" presId="urn:microsoft.com/office/officeart/2005/8/layout/vList3#1"/>
    <dgm:cxn modelId="{BC0487D6-BEF8-4011-A4F3-C3ADA05FEB0E}" type="presParOf" srcId="{EB3EB60C-A6C6-4625-9944-B9A579D92340}" destId="{BD8FDC26-03DC-4FBE-9927-31176F3A1041}" srcOrd="1" destOrd="0" presId="urn:microsoft.com/office/officeart/2005/8/layout/vList3#1"/>
    <dgm:cxn modelId="{D4A34293-B8A8-44D4-8195-56454602A05C}" type="presParOf" srcId="{F147266B-0D5B-48A6-AA20-EEFBBF81E980}" destId="{599F8A96-9F77-4D54-9489-8F052E291D3D}" srcOrd="1" destOrd="0" presId="urn:microsoft.com/office/officeart/2005/8/layout/vList3#1"/>
    <dgm:cxn modelId="{CC3BF557-FCCD-4869-851A-D45FD50C22D6}" type="presParOf" srcId="{F147266B-0D5B-48A6-AA20-EEFBBF81E980}" destId="{F0E51411-00C5-4225-98C1-65842F6FCBC3}" srcOrd="2" destOrd="0" presId="urn:microsoft.com/office/officeart/2005/8/layout/vList3#1"/>
    <dgm:cxn modelId="{54887D44-D947-4942-8BAE-267487F8F83B}" type="presParOf" srcId="{F0E51411-00C5-4225-98C1-65842F6FCBC3}" destId="{0B68060B-6E59-4480-9069-B269C2C90FC4}" srcOrd="0" destOrd="0" presId="urn:microsoft.com/office/officeart/2005/8/layout/vList3#1"/>
    <dgm:cxn modelId="{06338FDD-FC94-4516-A7B0-E20F41340DDA}" type="presParOf" srcId="{F0E51411-00C5-4225-98C1-65842F6FCBC3}" destId="{634756DE-A4F3-4995-9B86-238F357E33C7}" srcOrd="1" destOrd="0" presId="urn:microsoft.com/office/officeart/2005/8/layout/vList3#1"/>
    <dgm:cxn modelId="{1561110A-CC1C-4194-A127-505D623487B2}" type="presParOf" srcId="{F147266B-0D5B-48A6-AA20-EEFBBF81E980}" destId="{772080B9-6CC1-449A-B1A5-CD3FBB74E548}" srcOrd="3" destOrd="0" presId="urn:microsoft.com/office/officeart/2005/8/layout/vList3#1"/>
    <dgm:cxn modelId="{D9986D60-9DCE-4292-8C4C-2D5A833C4705}" type="presParOf" srcId="{F147266B-0D5B-48A6-AA20-EEFBBF81E980}" destId="{47E11235-3FAA-4CA0-BE3E-E8EFA35F1477}" srcOrd="4" destOrd="0" presId="urn:microsoft.com/office/officeart/2005/8/layout/vList3#1"/>
    <dgm:cxn modelId="{20FE9AD3-AE55-420A-B3E9-54EC967D9EFB}" type="presParOf" srcId="{47E11235-3FAA-4CA0-BE3E-E8EFA35F1477}" destId="{033767B0-4CF3-4FD0-961C-0F10D89CDF02}" srcOrd="0" destOrd="0" presId="urn:microsoft.com/office/officeart/2005/8/layout/vList3#1"/>
    <dgm:cxn modelId="{EA7A925A-C299-4F93-A0E9-B09755E7BD58}" type="presParOf" srcId="{47E11235-3FAA-4CA0-BE3E-E8EFA35F1477}" destId="{57C97273-55CC-4321-A06E-6C647DE02AB6}" srcOrd="1" destOrd="0" presId="urn:microsoft.com/office/officeart/2005/8/layout/vList3#1"/>
    <dgm:cxn modelId="{99C7BE25-98C7-4332-BBCA-E87A92F89932}" type="presParOf" srcId="{F147266B-0D5B-48A6-AA20-EEFBBF81E980}" destId="{D955A731-4178-48B6-AE89-792C5E5945BA}" srcOrd="5" destOrd="0" presId="urn:microsoft.com/office/officeart/2005/8/layout/vList3#1"/>
    <dgm:cxn modelId="{25D1E03E-42BA-466E-88D3-EF23F4F37FFC}" type="presParOf" srcId="{F147266B-0D5B-48A6-AA20-EEFBBF81E980}" destId="{A5873A73-A990-47D2-9BA0-CEA7CC753014}" srcOrd="6" destOrd="0" presId="urn:microsoft.com/office/officeart/2005/8/layout/vList3#1"/>
    <dgm:cxn modelId="{DA67A1B7-22E1-480D-B430-286CB58440F2}" type="presParOf" srcId="{A5873A73-A990-47D2-9BA0-CEA7CC753014}" destId="{0FE484EA-5A39-4348-BBE7-95606F3D47F9}" srcOrd="0" destOrd="0" presId="urn:microsoft.com/office/officeart/2005/8/layout/vList3#1"/>
    <dgm:cxn modelId="{9D1FA42B-96C1-4CD0-8526-41D5EB27B0D9}" type="presParOf" srcId="{A5873A73-A990-47D2-9BA0-CEA7CC753014}" destId="{5F207AE9-63BB-449B-BDF6-06FE190F1BD6}" srcOrd="1" destOrd="0" presId="urn:microsoft.com/office/officeart/2005/8/layout/vList3#1"/>
    <dgm:cxn modelId="{EA409571-BE41-4CB5-A629-494BE7BCE07F}" type="presParOf" srcId="{F147266B-0D5B-48A6-AA20-EEFBBF81E980}" destId="{4E31B468-7CD4-4B8E-930E-C37645792153}" srcOrd="7" destOrd="0" presId="urn:microsoft.com/office/officeart/2005/8/layout/vList3#1"/>
    <dgm:cxn modelId="{B750AA2C-EF14-4297-A45E-DB669C8F88CE}" type="presParOf" srcId="{F147266B-0D5B-48A6-AA20-EEFBBF81E980}" destId="{575149C4-3AA6-4CC9-A6BC-659B6500AAE6}" srcOrd="8" destOrd="0" presId="urn:microsoft.com/office/officeart/2005/8/layout/vList3#1"/>
    <dgm:cxn modelId="{9868E78E-4443-4616-B050-53158A0A72A1}" type="presParOf" srcId="{575149C4-3AA6-4CC9-A6BC-659B6500AAE6}" destId="{88B7345D-2266-4208-94EB-4D7C9E3DEA8B}" srcOrd="0" destOrd="0" presId="urn:microsoft.com/office/officeart/2005/8/layout/vList3#1"/>
    <dgm:cxn modelId="{69ADCCDF-E702-44DB-BD35-1FB57A2B3159}" type="presParOf" srcId="{575149C4-3AA6-4CC9-A6BC-659B6500AAE6}" destId="{D10BE436-01EF-4BA7-AE67-A68F465413F1}" srcOrd="1" destOrd="0" presId="urn:microsoft.com/office/officeart/2005/8/layout/vList3#1"/>
    <dgm:cxn modelId="{E1205E16-998B-43CA-B614-136EF51AD95A}" type="presParOf" srcId="{F147266B-0D5B-48A6-AA20-EEFBBF81E980}" destId="{CD241280-F413-46B5-A50F-00203A78C7AC}" srcOrd="9" destOrd="0" presId="urn:microsoft.com/office/officeart/2005/8/layout/vList3#1"/>
    <dgm:cxn modelId="{51C9D5CD-230E-4B5F-939C-5BCF3D81D6FE}" type="presParOf" srcId="{F147266B-0D5B-48A6-AA20-EEFBBF81E980}" destId="{60EC3989-C438-4182-A243-220DC5AA4521}" srcOrd="10" destOrd="0" presId="urn:microsoft.com/office/officeart/2005/8/layout/vList3#1"/>
    <dgm:cxn modelId="{808E6B63-F0CE-438A-AAC5-A805B7DD37BC}" type="presParOf" srcId="{60EC3989-C438-4182-A243-220DC5AA4521}" destId="{3DAADD31-8C87-4FAF-BD98-EA5F57DD1C01}" srcOrd="0" destOrd="0" presId="urn:microsoft.com/office/officeart/2005/8/layout/vList3#1"/>
    <dgm:cxn modelId="{B9C52330-82BA-40A6-BBE1-0E35D4E60356}" type="presParOf" srcId="{60EC3989-C438-4182-A243-220DC5AA4521}" destId="{54EEB75B-C1C3-4D8C-925A-96DBB9568EDB}" srcOrd="1" destOrd="0" presId="urn:microsoft.com/office/officeart/2005/8/layout/vList3#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B5A6276-1C9D-46F7-912A-2746B26F759F}" type="doc">
      <dgm:prSet loTypeId="urn:microsoft.com/office/officeart/2005/8/layout/arrow3" loCatId="relationship" qsTypeId="urn:microsoft.com/office/officeart/2005/8/quickstyle/simple1" qsCatId="simple" csTypeId="urn:microsoft.com/office/officeart/2005/8/colors/colorful3" csCatId="colorful" phldr="1"/>
      <dgm:spPr/>
      <dgm:t>
        <a:bodyPr/>
        <a:lstStyle/>
        <a:p>
          <a:endParaRPr lang="zh-CN" altLang="en-US"/>
        </a:p>
      </dgm:t>
    </dgm:pt>
    <dgm:pt modelId="{E7B9AACA-113F-4742-99E1-769DB768D278}">
      <dgm:prSet phldrT="[文本]" custT="1">
        <dgm:style>
          <a:lnRef idx="2">
            <a:schemeClr val="accent4"/>
          </a:lnRef>
          <a:fillRef idx="1">
            <a:schemeClr val="lt1"/>
          </a:fillRef>
          <a:effectRef idx="0">
            <a:schemeClr val="accent4"/>
          </a:effectRef>
          <a:fontRef idx="minor">
            <a:schemeClr val="dk1"/>
          </a:fontRef>
        </dgm:style>
      </dgm:prSet>
      <dgm:spPr/>
      <dgm:t>
        <a:bodyPr/>
        <a:lstStyle/>
        <a:p>
          <a:r>
            <a:rPr lang="zh-CN" altLang="en-US" sz="2400" dirty="0" smtClean="0"/>
            <a:t>语言实践</a:t>
          </a:r>
          <a:endParaRPr lang="en-US" altLang="zh-CN" sz="2400" dirty="0" smtClean="0"/>
        </a:p>
        <a:p>
          <a:r>
            <a:rPr lang="zh-CN" altLang="en-US" sz="2400" dirty="0" smtClean="0"/>
            <a:t> 理解“做工”</a:t>
          </a:r>
          <a:endParaRPr lang="zh-CN" altLang="en-US" sz="2400" dirty="0"/>
        </a:p>
      </dgm:t>
    </dgm:pt>
    <dgm:pt modelId="{67ABDCC1-A5D6-4454-9789-25942DC4E701}" type="parTrans" cxnId="{5270C5C4-03C5-4866-BA1C-7CBF4B7479C1}">
      <dgm:prSet/>
      <dgm:spPr/>
      <dgm:t>
        <a:bodyPr/>
        <a:lstStyle/>
        <a:p>
          <a:endParaRPr lang="zh-CN" altLang="en-US"/>
        </a:p>
      </dgm:t>
    </dgm:pt>
    <dgm:pt modelId="{85B26F0B-B431-4F8D-8833-3DDC9D6A2A8A}" type="sibTrans" cxnId="{5270C5C4-03C5-4866-BA1C-7CBF4B7479C1}">
      <dgm:prSet/>
      <dgm:spPr/>
      <dgm:t>
        <a:bodyPr/>
        <a:lstStyle/>
        <a:p>
          <a:endParaRPr lang="zh-CN" altLang="en-US"/>
        </a:p>
      </dgm:t>
    </dgm:pt>
    <dgm:pt modelId="{124C03F4-133E-4DD6-8A8D-1799A014A3DE}">
      <dgm:prSet phldrT="[文本]" custT="1">
        <dgm:style>
          <a:lnRef idx="2">
            <a:schemeClr val="accent3"/>
          </a:lnRef>
          <a:fillRef idx="1">
            <a:schemeClr val="lt1"/>
          </a:fillRef>
          <a:effectRef idx="0">
            <a:schemeClr val="accent3"/>
          </a:effectRef>
          <a:fontRef idx="minor">
            <a:schemeClr val="dk1"/>
          </a:fontRef>
        </dgm:style>
      </dgm:prSet>
      <dgm:spPr/>
      <dgm:t>
        <a:bodyPr/>
        <a:lstStyle/>
        <a:p>
          <a:r>
            <a:rPr lang="zh-CN" altLang="en-US" sz="2400" b="1" dirty="0" smtClean="0"/>
            <a:t>联系生活</a:t>
          </a:r>
          <a:endParaRPr lang="en-US" altLang="zh-CN" sz="2400" b="1" dirty="0" smtClean="0"/>
        </a:p>
        <a:p>
          <a:r>
            <a:rPr lang="en-US" altLang="zh-CN" sz="2400" b="1" dirty="0" smtClean="0"/>
            <a:t>  </a:t>
          </a:r>
          <a:r>
            <a:rPr lang="zh-CN" altLang="en-US" sz="2400" b="1" dirty="0" smtClean="0"/>
            <a:t>理解“创造”</a:t>
          </a:r>
          <a:endParaRPr lang="zh-CN" altLang="en-US" sz="2400" b="1" dirty="0"/>
        </a:p>
      </dgm:t>
    </dgm:pt>
    <dgm:pt modelId="{BA9BFEC2-9360-405A-82EC-3A84F91D41F3}" type="parTrans" cxnId="{0C5452F2-9FA6-46AE-BB2B-E09E1416EF43}">
      <dgm:prSet/>
      <dgm:spPr/>
      <dgm:t>
        <a:bodyPr/>
        <a:lstStyle/>
        <a:p>
          <a:endParaRPr lang="zh-CN" altLang="en-US"/>
        </a:p>
      </dgm:t>
    </dgm:pt>
    <dgm:pt modelId="{7095A34A-5349-46DB-B47D-CBD89CB51CAB}" type="sibTrans" cxnId="{0C5452F2-9FA6-46AE-BB2B-E09E1416EF43}">
      <dgm:prSet/>
      <dgm:spPr/>
      <dgm:t>
        <a:bodyPr/>
        <a:lstStyle/>
        <a:p>
          <a:endParaRPr lang="zh-CN" altLang="en-US"/>
        </a:p>
      </dgm:t>
    </dgm:pt>
    <dgm:pt modelId="{D3F991CA-5476-4876-B543-4C6BB1AF1AB3}" type="pres">
      <dgm:prSet presAssocID="{7B5A6276-1C9D-46F7-912A-2746B26F759F}" presName="compositeShape" presStyleCnt="0">
        <dgm:presLayoutVars>
          <dgm:chMax val="2"/>
          <dgm:dir/>
          <dgm:resizeHandles val="exact"/>
        </dgm:presLayoutVars>
      </dgm:prSet>
      <dgm:spPr/>
      <dgm:t>
        <a:bodyPr/>
        <a:lstStyle/>
        <a:p>
          <a:endParaRPr lang="zh-CN" altLang="en-US"/>
        </a:p>
      </dgm:t>
    </dgm:pt>
    <dgm:pt modelId="{44055D88-1C31-4B78-9DED-A8920F25DA81}" type="pres">
      <dgm:prSet presAssocID="{7B5A6276-1C9D-46F7-912A-2746B26F759F}" presName="divider" presStyleLbl="fgShp" presStyleIdx="0" presStyleCnt="1"/>
      <dgm:spPr/>
    </dgm:pt>
    <dgm:pt modelId="{FC561043-3EB3-4074-B0E0-3A6D73071BE6}" type="pres">
      <dgm:prSet presAssocID="{E7B9AACA-113F-4742-99E1-769DB768D278}" presName="downArrow" presStyleLbl="node1" presStyleIdx="0" presStyleCnt="2"/>
      <dgm:spPr/>
    </dgm:pt>
    <dgm:pt modelId="{E5123BE8-98AB-4993-89E9-26FEEA229387}" type="pres">
      <dgm:prSet presAssocID="{E7B9AACA-113F-4742-99E1-769DB768D278}" presName="downArrowText" presStyleLbl="revTx" presStyleIdx="0" presStyleCnt="2" custLinFactNeighborX="31705">
        <dgm:presLayoutVars>
          <dgm:bulletEnabled val="1"/>
        </dgm:presLayoutVars>
      </dgm:prSet>
      <dgm:spPr/>
      <dgm:t>
        <a:bodyPr/>
        <a:lstStyle/>
        <a:p>
          <a:endParaRPr lang="zh-CN" altLang="en-US"/>
        </a:p>
      </dgm:t>
    </dgm:pt>
    <dgm:pt modelId="{2A713BF6-48F9-43A3-AC40-BA66FF8C0E1B}" type="pres">
      <dgm:prSet presAssocID="{124C03F4-133E-4DD6-8A8D-1799A014A3DE}" presName="upArrow" presStyleLbl="node1" presStyleIdx="1" presStyleCnt="2" custLinFactNeighborX="29968" custLinFactNeighborY="-10971"/>
      <dgm:spPr/>
    </dgm:pt>
    <dgm:pt modelId="{1CFEBA20-5CB7-4528-9378-C24C438D27E9}" type="pres">
      <dgm:prSet presAssocID="{124C03F4-133E-4DD6-8A8D-1799A014A3DE}" presName="upArrowText" presStyleLbl="revTx" presStyleIdx="1" presStyleCnt="2" custLinFactNeighborX="-25637">
        <dgm:presLayoutVars>
          <dgm:bulletEnabled val="1"/>
        </dgm:presLayoutVars>
      </dgm:prSet>
      <dgm:spPr/>
      <dgm:t>
        <a:bodyPr/>
        <a:lstStyle/>
        <a:p>
          <a:endParaRPr lang="zh-CN" altLang="en-US"/>
        </a:p>
      </dgm:t>
    </dgm:pt>
  </dgm:ptLst>
  <dgm:cxnLst>
    <dgm:cxn modelId="{0C5452F2-9FA6-46AE-BB2B-E09E1416EF43}" srcId="{7B5A6276-1C9D-46F7-912A-2746B26F759F}" destId="{124C03F4-133E-4DD6-8A8D-1799A014A3DE}" srcOrd="1" destOrd="0" parTransId="{BA9BFEC2-9360-405A-82EC-3A84F91D41F3}" sibTransId="{7095A34A-5349-46DB-B47D-CBD89CB51CAB}"/>
    <dgm:cxn modelId="{5270C5C4-03C5-4866-BA1C-7CBF4B7479C1}" srcId="{7B5A6276-1C9D-46F7-912A-2746B26F759F}" destId="{E7B9AACA-113F-4742-99E1-769DB768D278}" srcOrd="0" destOrd="0" parTransId="{67ABDCC1-A5D6-4454-9789-25942DC4E701}" sibTransId="{85B26F0B-B431-4F8D-8833-3DDC9D6A2A8A}"/>
    <dgm:cxn modelId="{41337057-E186-4553-9116-22E959DCFE86}" type="presOf" srcId="{124C03F4-133E-4DD6-8A8D-1799A014A3DE}" destId="{1CFEBA20-5CB7-4528-9378-C24C438D27E9}" srcOrd="0" destOrd="0" presId="urn:microsoft.com/office/officeart/2005/8/layout/arrow3"/>
    <dgm:cxn modelId="{9B48FF0E-EF4E-49ED-9C09-44449FDDCF6A}" type="presOf" srcId="{E7B9AACA-113F-4742-99E1-769DB768D278}" destId="{E5123BE8-98AB-4993-89E9-26FEEA229387}" srcOrd="0" destOrd="0" presId="urn:microsoft.com/office/officeart/2005/8/layout/arrow3"/>
    <dgm:cxn modelId="{81A51ACE-4685-4239-B1C5-E0123CAB7686}" type="presOf" srcId="{7B5A6276-1C9D-46F7-912A-2746B26F759F}" destId="{D3F991CA-5476-4876-B543-4C6BB1AF1AB3}" srcOrd="0" destOrd="0" presId="urn:microsoft.com/office/officeart/2005/8/layout/arrow3"/>
    <dgm:cxn modelId="{7281331D-1CEA-4358-BB11-AB6A924A548C}" type="presParOf" srcId="{D3F991CA-5476-4876-B543-4C6BB1AF1AB3}" destId="{44055D88-1C31-4B78-9DED-A8920F25DA81}" srcOrd="0" destOrd="0" presId="urn:microsoft.com/office/officeart/2005/8/layout/arrow3"/>
    <dgm:cxn modelId="{22F4568C-3ED2-4B1D-BCCF-D4A59E56661C}" type="presParOf" srcId="{D3F991CA-5476-4876-B543-4C6BB1AF1AB3}" destId="{FC561043-3EB3-4074-B0E0-3A6D73071BE6}" srcOrd="1" destOrd="0" presId="urn:microsoft.com/office/officeart/2005/8/layout/arrow3"/>
    <dgm:cxn modelId="{2AFAB88B-63D3-4E1F-A430-3A98085F5EE7}" type="presParOf" srcId="{D3F991CA-5476-4876-B543-4C6BB1AF1AB3}" destId="{E5123BE8-98AB-4993-89E9-26FEEA229387}" srcOrd="2" destOrd="0" presId="urn:microsoft.com/office/officeart/2005/8/layout/arrow3"/>
    <dgm:cxn modelId="{9AC8981C-CADE-4DB0-9C82-459F24E114DF}" type="presParOf" srcId="{D3F991CA-5476-4876-B543-4C6BB1AF1AB3}" destId="{2A713BF6-48F9-43A3-AC40-BA66FF8C0E1B}" srcOrd="3" destOrd="0" presId="urn:microsoft.com/office/officeart/2005/8/layout/arrow3"/>
    <dgm:cxn modelId="{113587DD-D4D2-497A-8080-F7B4134C38BD}" type="presParOf" srcId="{D3F991CA-5476-4876-B543-4C6BB1AF1AB3}" destId="{1CFEBA20-5CB7-4528-9378-C24C438D27E9}"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1ADF8F0-DE9E-42DC-9903-ADE6B3DB9E8F}"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zh-CN" altLang="en-US"/>
        </a:p>
      </dgm:t>
    </dgm:pt>
    <dgm:pt modelId="{7D892638-FFE7-47DE-AF62-1699D6F8C7BD}">
      <dgm:prSet phldrT="[文本]"/>
      <dgm:spPr/>
      <dgm:t>
        <a:bodyPr/>
        <a:lstStyle/>
        <a:p>
          <a:r>
            <a:rPr lang="zh-CN" altLang="en-US" dirty="0" smtClean="0"/>
            <a:t>识字活动</a:t>
          </a:r>
          <a:endParaRPr lang="zh-CN" altLang="en-US" dirty="0"/>
        </a:p>
      </dgm:t>
    </dgm:pt>
    <dgm:pt modelId="{A01A5746-4E41-4FB2-BE30-5D5932053764}" type="parTrans" cxnId="{58571EF6-A29F-4523-9315-6525393232FA}">
      <dgm:prSet/>
      <dgm:spPr/>
      <dgm:t>
        <a:bodyPr/>
        <a:lstStyle/>
        <a:p>
          <a:endParaRPr lang="zh-CN" altLang="en-US"/>
        </a:p>
      </dgm:t>
    </dgm:pt>
    <dgm:pt modelId="{95849744-24F9-47BF-9636-8BF61A591377}" type="sibTrans" cxnId="{58571EF6-A29F-4523-9315-6525393232FA}">
      <dgm:prSet/>
      <dgm:spPr/>
      <dgm:t>
        <a:bodyPr/>
        <a:lstStyle/>
        <a:p>
          <a:endParaRPr lang="zh-CN" altLang="en-US"/>
        </a:p>
      </dgm:t>
    </dgm:pt>
    <dgm:pt modelId="{790A9F8E-7C01-461F-8861-E98ABD4E977F}">
      <dgm:prSet/>
      <dgm:spPr/>
      <dgm:t>
        <a:bodyPr/>
        <a:lstStyle/>
        <a:p>
          <a:r>
            <a:rPr lang="zh-CN" altLang="en-US" dirty="0" smtClean="0"/>
            <a:t>情境</a:t>
          </a:r>
          <a:endParaRPr lang="zh-CN" altLang="en-US" dirty="0"/>
        </a:p>
      </dgm:t>
    </dgm:pt>
    <dgm:pt modelId="{B12D87F4-EA74-433A-A362-B74EC6B76EDF}" type="parTrans" cxnId="{1911A8BE-EE45-404B-8043-A76F27FBD31D}">
      <dgm:prSet/>
      <dgm:spPr/>
      <dgm:t>
        <a:bodyPr/>
        <a:lstStyle/>
        <a:p>
          <a:endParaRPr lang="zh-CN" altLang="en-US"/>
        </a:p>
      </dgm:t>
    </dgm:pt>
    <dgm:pt modelId="{FE93E1FE-70FB-4A7B-BA25-B43B9B3A8424}" type="sibTrans" cxnId="{1911A8BE-EE45-404B-8043-A76F27FBD31D}">
      <dgm:prSet/>
      <dgm:spPr/>
      <dgm:t>
        <a:bodyPr/>
        <a:lstStyle/>
        <a:p>
          <a:endParaRPr lang="zh-CN" altLang="en-US"/>
        </a:p>
      </dgm:t>
    </dgm:pt>
    <dgm:pt modelId="{A7CA85A3-EA35-4E85-AAFB-74FD20C97A42}" type="pres">
      <dgm:prSet presAssocID="{51ADF8F0-DE9E-42DC-9903-ADE6B3DB9E8F}" presName="diagram" presStyleCnt="0">
        <dgm:presLayoutVars>
          <dgm:dir/>
          <dgm:resizeHandles val="exact"/>
        </dgm:presLayoutVars>
      </dgm:prSet>
      <dgm:spPr/>
      <dgm:t>
        <a:bodyPr/>
        <a:lstStyle/>
        <a:p>
          <a:endParaRPr lang="zh-CN" altLang="en-US"/>
        </a:p>
      </dgm:t>
    </dgm:pt>
    <dgm:pt modelId="{E2307892-87FC-4383-A7FD-1B5406203F99}" type="pres">
      <dgm:prSet presAssocID="{790A9F8E-7C01-461F-8861-E98ABD4E977F}" presName="arrow" presStyleLbl="node1" presStyleIdx="0" presStyleCnt="2">
        <dgm:presLayoutVars>
          <dgm:bulletEnabled val="1"/>
        </dgm:presLayoutVars>
      </dgm:prSet>
      <dgm:spPr/>
      <dgm:t>
        <a:bodyPr/>
        <a:lstStyle/>
        <a:p>
          <a:endParaRPr lang="zh-CN" altLang="en-US"/>
        </a:p>
      </dgm:t>
    </dgm:pt>
    <dgm:pt modelId="{04B762CF-59E7-4970-8D09-1CEF84DEB8E4}" type="pres">
      <dgm:prSet presAssocID="{7D892638-FFE7-47DE-AF62-1699D6F8C7BD}" presName="arrow" presStyleLbl="node1" presStyleIdx="1" presStyleCnt="2">
        <dgm:presLayoutVars>
          <dgm:bulletEnabled val="1"/>
        </dgm:presLayoutVars>
      </dgm:prSet>
      <dgm:spPr/>
      <dgm:t>
        <a:bodyPr/>
        <a:lstStyle/>
        <a:p>
          <a:endParaRPr lang="zh-CN" altLang="en-US"/>
        </a:p>
      </dgm:t>
    </dgm:pt>
  </dgm:ptLst>
  <dgm:cxnLst>
    <dgm:cxn modelId="{E7AD8DAF-911F-4053-A079-8C4268A1F07B}" type="presOf" srcId="{7D892638-FFE7-47DE-AF62-1699D6F8C7BD}" destId="{04B762CF-59E7-4970-8D09-1CEF84DEB8E4}" srcOrd="0" destOrd="0" presId="urn:microsoft.com/office/officeart/2005/8/layout/arrow5"/>
    <dgm:cxn modelId="{E4DAF17B-DAE7-4524-823E-BE34ED28D17D}" type="presOf" srcId="{51ADF8F0-DE9E-42DC-9903-ADE6B3DB9E8F}" destId="{A7CA85A3-EA35-4E85-AAFB-74FD20C97A42}" srcOrd="0" destOrd="0" presId="urn:microsoft.com/office/officeart/2005/8/layout/arrow5"/>
    <dgm:cxn modelId="{1911A8BE-EE45-404B-8043-A76F27FBD31D}" srcId="{51ADF8F0-DE9E-42DC-9903-ADE6B3DB9E8F}" destId="{790A9F8E-7C01-461F-8861-E98ABD4E977F}" srcOrd="0" destOrd="0" parTransId="{B12D87F4-EA74-433A-A362-B74EC6B76EDF}" sibTransId="{FE93E1FE-70FB-4A7B-BA25-B43B9B3A8424}"/>
    <dgm:cxn modelId="{82F08A51-9FC3-41D9-84FC-0C3AE1DC5306}" type="presOf" srcId="{790A9F8E-7C01-461F-8861-E98ABD4E977F}" destId="{E2307892-87FC-4383-A7FD-1B5406203F99}" srcOrd="0" destOrd="0" presId="urn:microsoft.com/office/officeart/2005/8/layout/arrow5"/>
    <dgm:cxn modelId="{58571EF6-A29F-4523-9315-6525393232FA}" srcId="{51ADF8F0-DE9E-42DC-9903-ADE6B3DB9E8F}" destId="{7D892638-FFE7-47DE-AF62-1699D6F8C7BD}" srcOrd="1" destOrd="0" parTransId="{A01A5746-4E41-4FB2-BE30-5D5932053764}" sibTransId="{95849744-24F9-47BF-9636-8BF61A591377}"/>
    <dgm:cxn modelId="{39FD7AE4-B2F7-48E4-B8B7-858A445ACC08}" type="presParOf" srcId="{A7CA85A3-EA35-4E85-AAFB-74FD20C97A42}" destId="{E2307892-87FC-4383-A7FD-1B5406203F99}" srcOrd="0" destOrd="0" presId="urn:microsoft.com/office/officeart/2005/8/layout/arrow5"/>
    <dgm:cxn modelId="{733DAE58-9453-403E-B50A-33E873AF1464}" type="presParOf" srcId="{A7CA85A3-EA35-4E85-AAFB-74FD20C97A42}" destId="{04B762CF-59E7-4970-8D09-1CEF84DEB8E4}"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FB5DA2-7A24-40FE-9DD6-CAB07FDBFB2B}" type="doc">
      <dgm:prSet loTypeId="urn:microsoft.com/office/officeart/2005/8/layout/vList5" loCatId="list" qsTypeId="urn:microsoft.com/office/officeart/2005/8/quickstyle/3d4" qsCatId="3D" csTypeId="urn:microsoft.com/office/officeart/2005/8/colors/accent1_5" csCatId="accent1" phldr="1"/>
      <dgm:spPr/>
      <dgm:t>
        <a:bodyPr/>
        <a:lstStyle/>
        <a:p>
          <a:endParaRPr lang="zh-CN" altLang="en-US"/>
        </a:p>
      </dgm:t>
    </dgm:pt>
    <dgm:pt modelId="{DCAF9919-2248-4699-AB70-74A03DF0ACAB}">
      <dgm:prSet/>
      <dgm:spPr/>
      <dgm:t>
        <a:bodyPr lIns="0" tIns="0" rIns="0" bIns="0" anchor="ctr" anchorCtr="0"/>
        <a:lstStyle/>
        <a:p>
          <a:pPr rtl="0"/>
          <a:r>
            <a:rPr lang="zh-CN" dirty="0" smtClean="0">
              <a:latin typeface="华文行楷" pitchFamily="2" charset="-122"/>
              <a:ea typeface="华文行楷" pitchFamily="2" charset="-122"/>
            </a:rPr>
            <a:t>指导思想与理论依据</a:t>
          </a:r>
          <a:endParaRPr lang="zh-CN" dirty="0">
            <a:latin typeface="华文行楷" pitchFamily="2" charset="-122"/>
            <a:ea typeface="华文行楷" pitchFamily="2" charset="-122"/>
          </a:endParaRPr>
        </a:p>
      </dgm:t>
    </dgm:pt>
    <dgm:pt modelId="{2EF14210-4279-4998-BEF1-F34272CFB154}" type="parTrans" cxnId="{1ACF1905-80DD-4351-A0B5-85B31A189C95}">
      <dgm:prSet/>
      <dgm:spPr/>
      <dgm:t>
        <a:bodyPr/>
        <a:lstStyle/>
        <a:p>
          <a:endParaRPr lang="zh-CN" altLang="en-US"/>
        </a:p>
      </dgm:t>
    </dgm:pt>
    <dgm:pt modelId="{3D1B0E58-FDEB-4BB2-8921-46EA5B7F2AD8}" type="sibTrans" cxnId="{1ACF1905-80DD-4351-A0B5-85B31A189C95}">
      <dgm:prSet/>
      <dgm:spPr/>
      <dgm:t>
        <a:bodyPr/>
        <a:lstStyle/>
        <a:p>
          <a:endParaRPr lang="zh-CN" altLang="en-US"/>
        </a:p>
      </dgm:t>
    </dgm:pt>
    <dgm:pt modelId="{53CF0BB2-8DCB-4016-8E9F-7891B1A5BB87}" type="pres">
      <dgm:prSet presAssocID="{B5FB5DA2-7A24-40FE-9DD6-CAB07FDBFB2B}" presName="Name0" presStyleCnt="0">
        <dgm:presLayoutVars>
          <dgm:dir/>
          <dgm:animLvl val="lvl"/>
          <dgm:resizeHandles val="exact"/>
        </dgm:presLayoutVars>
      </dgm:prSet>
      <dgm:spPr/>
      <dgm:t>
        <a:bodyPr/>
        <a:lstStyle/>
        <a:p>
          <a:endParaRPr lang="zh-CN" altLang="en-US"/>
        </a:p>
      </dgm:t>
    </dgm:pt>
    <dgm:pt modelId="{BE446E38-B00F-4450-A718-C6D48A2DE494}" type="pres">
      <dgm:prSet presAssocID="{DCAF9919-2248-4699-AB70-74A03DF0ACAB}" presName="linNode" presStyleCnt="0"/>
      <dgm:spPr/>
    </dgm:pt>
    <dgm:pt modelId="{B1D8BBBB-545A-4FBF-96D5-5792F9AE4582}" type="pres">
      <dgm:prSet presAssocID="{DCAF9919-2248-4699-AB70-74A03DF0ACAB}" presName="parentText" presStyleLbl="node1" presStyleIdx="0" presStyleCnt="1" custScaleX="277778" custLinFactNeighborY="8333">
        <dgm:presLayoutVars>
          <dgm:chMax val="1"/>
          <dgm:bulletEnabled val="1"/>
        </dgm:presLayoutVars>
      </dgm:prSet>
      <dgm:spPr/>
      <dgm:t>
        <a:bodyPr/>
        <a:lstStyle/>
        <a:p>
          <a:endParaRPr lang="zh-CN" altLang="en-US"/>
        </a:p>
      </dgm:t>
    </dgm:pt>
  </dgm:ptLst>
  <dgm:cxnLst>
    <dgm:cxn modelId="{9E1F9513-D3FC-4F72-8A54-16D3E0853AC5}" type="presOf" srcId="{DCAF9919-2248-4699-AB70-74A03DF0ACAB}" destId="{B1D8BBBB-545A-4FBF-96D5-5792F9AE4582}" srcOrd="0" destOrd="0" presId="urn:microsoft.com/office/officeart/2005/8/layout/vList5"/>
    <dgm:cxn modelId="{3018DF03-27C9-4EC9-933A-DE29049DA0C8}" type="presOf" srcId="{B5FB5DA2-7A24-40FE-9DD6-CAB07FDBFB2B}" destId="{53CF0BB2-8DCB-4016-8E9F-7891B1A5BB87}" srcOrd="0" destOrd="0" presId="urn:microsoft.com/office/officeart/2005/8/layout/vList5"/>
    <dgm:cxn modelId="{1ACF1905-80DD-4351-A0B5-85B31A189C95}" srcId="{B5FB5DA2-7A24-40FE-9DD6-CAB07FDBFB2B}" destId="{DCAF9919-2248-4699-AB70-74A03DF0ACAB}" srcOrd="0" destOrd="0" parTransId="{2EF14210-4279-4998-BEF1-F34272CFB154}" sibTransId="{3D1B0E58-FDEB-4BB2-8921-46EA5B7F2AD8}"/>
    <dgm:cxn modelId="{FD8F64E1-F312-4080-B277-C2A99081913F}" type="presParOf" srcId="{53CF0BB2-8DCB-4016-8E9F-7891B1A5BB87}" destId="{BE446E38-B00F-4450-A718-C6D48A2DE494}" srcOrd="0" destOrd="0" presId="urn:microsoft.com/office/officeart/2005/8/layout/vList5"/>
    <dgm:cxn modelId="{A9A83D0D-D858-42CE-B4D9-E8BFF9E2A2AD}" type="presParOf" srcId="{BE446E38-B00F-4450-A718-C6D48A2DE494}" destId="{B1D8BBBB-545A-4FBF-96D5-5792F9AE4582}"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BAAC1B-CBAA-444E-A964-289962D22368}" type="doc">
      <dgm:prSet loTypeId="urn:microsoft.com/office/officeart/2008/layout/VerticalAccentList" loCatId="list" qsTypeId="urn:microsoft.com/office/officeart/2005/8/quickstyle/simple1" qsCatId="simple" csTypeId="urn:microsoft.com/office/officeart/2005/8/colors/accent1_2" csCatId="accent1" phldr="1"/>
      <dgm:spPr/>
    </dgm:pt>
    <dgm:pt modelId="{AE8B3CDE-574D-4C25-A8B9-62A5DFD770F3}">
      <dgm:prSet phldrT="[文本]" custT="1"/>
      <dgm:spPr/>
      <dgm:t>
        <a:bodyPr/>
        <a:lstStyle/>
        <a:p>
          <a:r>
            <a:rPr lang="zh-CN" altLang="en-US" sz="4400" dirty="0" smtClean="0"/>
            <a:t>看图识字</a:t>
          </a:r>
          <a:endParaRPr lang="zh-CN" altLang="en-US" sz="4400" dirty="0"/>
        </a:p>
      </dgm:t>
    </dgm:pt>
    <dgm:pt modelId="{722379C4-4FDC-40E0-B5C5-ADC4D982ACA9}" type="parTrans" cxnId="{0464BC38-8FB8-4207-8410-770D2F89A6EC}">
      <dgm:prSet/>
      <dgm:spPr/>
      <dgm:t>
        <a:bodyPr/>
        <a:lstStyle/>
        <a:p>
          <a:endParaRPr lang="zh-CN" altLang="en-US"/>
        </a:p>
      </dgm:t>
    </dgm:pt>
    <dgm:pt modelId="{CB1F18FF-AAAE-4C50-AF8D-CC2CB725B200}" type="sibTrans" cxnId="{0464BC38-8FB8-4207-8410-770D2F89A6EC}">
      <dgm:prSet/>
      <dgm:spPr/>
      <dgm:t>
        <a:bodyPr/>
        <a:lstStyle/>
        <a:p>
          <a:endParaRPr lang="zh-CN" altLang="en-US"/>
        </a:p>
      </dgm:t>
    </dgm:pt>
    <dgm:pt modelId="{48A29E73-280D-442A-A494-9882C4456FDF}">
      <dgm:prSet phldrT="[文本]" custT="1"/>
      <dgm:spPr/>
      <dgm:t>
        <a:bodyPr/>
        <a:lstStyle/>
        <a:p>
          <a:r>
            <a:rPr lang="zh-CN" altLang="en-US" sz="4000" dirty="0" smtClean="0"/>
            <a:t>听读识字</a:t>
          </a:r>
          <a:endParaRPr lang="zh-CN" altLang="en-US" sz="4000" dirty="0"/>
        </a:p>
      </dgm:t>
    </dgm:pt>
    <dgm:pt modelId="{A908452B-B396-4D56-B336-C2CEECE113F8}" type="parTrans" cxnId="{F3BEB958-17AE-4260-836D-84BA13DAA108}">
      <dgm:prSet/>
      <dgm:spPr/>
      <dgm:t>
        <a:bodyPr/>
        <a:lstStyle/>
        <a:p>
          <a:endParaRPr lang="zh-CN" altLang="en-US"/>
        </a:p>
      </dgm:t>
    </dgm:pt>
    <dgm:pt modelId="{AB580D62-6851-413C-822C-8990CE2DF13F}" type="sibTrans" cxnId="{F3BEB958-17AE-4260-836D-84BA13DAA108}">
      <dgm:prSet/>
      <dgm:spPr/>
      <dgm:t>
        <a:bodyPr/>
        <a:lstStyle/>
        <a:p>
          <a:endParaRPr lang="zh-CN" altLang="en-US"/>
        </a:p>
      </dgm:t>
    </dgm:pt>
    <dgm:pt modelId="{1330FB90-BC70-4E55-8258-2BF44D351AC0}">
      <dgm:prSet phldrT="[文本]" custT="1"/>
      <dgm:spPr/>
      <dgm:t>
        <a:bodyPr/>
        <a:lstStyle/>
        <a:p>
          <a:r>
            <a:rPr lang="zh-CN" altLang="en-US" sz="4000" dirty="0" smtClean="0"/>
            <a:t>拼音识字</a:t>
          </a:r>
          <a:endParaRPr lang="zh-CN" altLang="en-US" sz="4000" dirty="0"/>
        </a:p>
      </dgm:t>
    </dgm:pt>
    <dgm:pt modelId="{5DC7EB8B-1710-485C-9927-6CA4B46C14E7}" type="parTrans" cxnId="{608EB1DC-4B0C-4A04-973D-CBDF0F3CA6AE}">
      <dgm:prSet/>
      <dgm:spPr/>
      <dgm:t>
        <a:bodyPr/>
        <a:lstStyle/>
        <a:p>
          <a:endParaRPr lang="zh-CN" altLang="en-US"/>
        </a:p>
      </dgm:t>
    </dgm:pt>
    <dgm:pt modelId="{7A6408AF-687D-49E1-A0E3-28871A12D41D}" type="sibTrans" cxnId="{608EB1DC-4B0C-4A04-973D-CBDF0F3CA6AE}">
      <dgm:prSet/>
      <dgm:spPr/>
      <dgm:t>
        <a:bodyPr/>
        <a:lstStyle/>
        <a:p>
          <a:endParaRPr lang="zh-CN" altLang="en-US"/>
        </a:p>
      </dgm:t>
    </dgm:pt>
    <dgm:pt modelId="{3A14E368-7842-4BA2-B32D-50F0F23A7E79}" type="pres">
      <dgm:prSet presAssocID="{39BAAC1B-CBAA-444E-A964-289962D22368}" presName="Name0" presStyleCnt="0">
        <dgm:presLayoutVars>
          <dgm:chMax/>
          <dgm:chPref/>
          <dgm:dir/>
        </dgm:presLayoutVars>
      </dgm:prSet>
      <dgm:spPr/>
    </dgm:pt>
    <dgm:pt modelId="{37B5281F-FB08-4734-8A4A-F25DC4F18DC6}" type="pres">
      <dgm:prSet presAssocID="{AE8B3CDE-574D-4C25-A8B9-62A5DFD770F3}" presName="parenttextcomposite" presStyleCnt="0"/>
      <dgm:spPr/>
    </dgm:pt>
    <dgm:pt modelId="{CE9B0042-06B8-4027-BA45-02827C770828}" type="pres">
      <dgm:prSet presAssocID="{AE8B3CDE-574D-4C25-A8B9-62A5DFD770F3}" presName="parenttext" presStyleLbl="revTx" presStyleIdx="0" presStyleCnt="3" custScaleX="103236" custScaleY="277892">
        <dgm:presLayoutVars>
          <dgm:chMax/>
          <dgm:chPref val="2"/>
          <dgm:bulletEnabled val="1"/>
        </dgm:presLayoutVars>
      </dgm:prSet>
      <dgm:spPr/>
      <dgm:t>
        <a:bodyPr/>
        <a:lstStyle/>
        <a:p>
          <a:endParaRPr lang="zh-CN" altLang="en-US"/>
        </a:p>
      </dgm:t>
    </dgm:pt>
    <dgm:pt modelId="{C5DCB765-632C-41AC-A972-F18F2524DE35}" type="pres">
      <dgm:prSet presAssocID="{AE8B3CDE-574D-4C25-A8B9-62A5DFD770F3}" presName="parallelogramComposite" presStyleCnt="0"/>
      <dgm:spPr/>
    </dgm:pt>
    <dgm:pt modelId="{61F91848-7E8C-4BEE-A8C6-F634E526B50A}" type="pres">
      <dgm:prSet presAssocID="{AE8B3CDE-574D-4C25-A8B9-62A5DFD770F3}" presName="parallelogram1" presStyleLbl="alignNode1" presStyleIdx="0" presStyleCnt="21"/>
      <dgm:spPr/>
    </dgm:pt>
    <dgm:pt modelId="{9ECAD93D-2F59-492A-80E4-558C58BAC2D0}" type="pres">
      <dgm:prSet presAssocID="{AE8B3CDE-574D-4C25-A8B9-62A5DFD770F3}" presName="parallelogram2" presStyleLbl="alignNode1" presStyleIdx="1" presStyleCnt="21"/>
      <dgm:spPr/>
    </dgm:pt>
    <dgm:pt modelId="{9CA89045-BBD9-40F6-9F6A-D9E2C5C95684}" type="pres">
      <dgm:prSet presAssocID="{AE8B3CDE-574D-4C25-A8B9-62A5DFD770F3}" presName="parallelogram3" presStyleLbl="alignNode1" presStyleIdx="2" presStyleCnt="21"/>
      <dgm:spPr/>
    </dgm:pt>
    <dgm:pt modelId="{9B5DD70E-F19D-47D8-B0CD-D704FC834C35}" type="pres">
      <dgm:prSet presAssocID="{AE8B3CDE-574D-4C25-A8B9-62A5DFD770F3}" presName="parallelogram4" presStyleLbl="alignNode1" presStyleIdx="3" presStyleCnt="21"/>
      <dgm:spPr/>
    </dgm:pt>
    <dgm:pt modelId="{6346060B-241D-4FB7-9482-740624316C54}" type="pres">
      <dgm:prSet presAssocID="{AE8B3CDE-574D-4C25-A8B9-62A5DFD770F3}" presName="parallelogram5" presStyleLbl="alignNode1" presStyleIdx="4" presStyleCnt="21"/>
      <dgm:spPr/>
    </dgm:pt>
    <dgm:pt modelId="{8BC7304D-15E1-476A-AA94-6F660FFCB667}" type="pres">
      <dgm:prSet presAssocID="{AE8B3CDE-574D-4C25-A8B9-62A5DFD770F3}" presName="parallelogram6" presStyleLbl="alignNode1" presStyleIdx="5" presStyleCnt="21"/>
      <dgm:spPr/>
    </dgm:pt>
    <dgm:pt modelId="{446636D8-AE98-479A-82E6-559EEF5EC309}" type="pres">
      <dgm:prSet presAssocID="{AE8B3CDE-574D-4C25-A8B9-62A5DFD770F3}" presName="parallelogram7" presStyleLbl="alignNode1" presStyleIdx="6" presStyleCnt="21"/>
      <dgm:spPr/>
    </dgm:pt>
    <dgm:pt modelId="{C9E57E62-0EA7-4EFD-8D9F-FB6873A70B6D}" type="pres">
      <dgm:prSet presAssocID="{CB1F18FF-AAAE-4C50-AF8D-CC2CB725B200}" presName="sibTrans" presStyleCnt="0"/>
      <dgm:spPr/>
    </dgm:pt>
    <dgm:pt modelId="{0DF50E98-FCDB-4707-8D89-BFA551FAD61C}" type="pres">
      <dgm:prSet presAssocID="{48A29E73-280D-442A-A494-9882C4456FDF}" presName="parenttextcomposite" presStyleCnt="0"/>
      <dgm:spPr/>
    </dgm:pt>
    <dgm:pt modelId="{B9216255-F7D1-4257-8742-EF6F25FB1D12}" type="pres">
      <dgm:prSet presAssocID="{48A29E73-280D-442A-A494-9882C4456FDF}" presName="parenttext" presStyleLbl="revTx" presStyleIdx="1" presStyleCnt="3" custScaleX="103236" custScaleY="277892">
        <dgm:presLayoutVars>
          <dgm:chMax/>
          <dgm:chPref val="2"/>
          <dgm:bulletEnabled val="1"/>
        </dgm:presLayoutVars>
      </dgm:prSet>
      <dgm:spPr/>
      <dgm:t>
        <a:bodyPr/>
        <a:lstStyle/>
        <a:p>
          <a:endParaRPr lang="zh-CN" altLang="en-US"/>
        </a:p>
      </dgm:t>
    </dgm:pt>
    <dgm:pt modelId="{DEE7C71A-7BB2-4167-843D-C3445597A89F}" type="pres">
      <dgm:prSet presAssocID="{48A29E73-280D-442A-A494-9882C4456FDF}" presName="parallelogramComposite" presStyleCnt="0"/>
      <dgm:spPr/>
    </dgm:pt>
    <dgm:pt modelId="{E3671312-C4C5-48A4-B471-FF7A62C6DDE3}" type="pres">
      <dgm:prSet presAssocID="{48A29E73-280D-442A-A494-9882C4456FDF}" presName="parallelogram1" presStyleLbl="alignNode1" presStyleIdx="7" presStyleCnt="21"/>
      <dgm:spPr/>
    </dgm:pt>
    <dgm:pt modelId="{8C6C48BC-B997-45E2-9BE9-C5F01C3AB15D}" type="pres">
      <dgm:prSet presAssocID="{48A29E73-280D-442A-A494-9882C4456FDF}" presName="parallelogram2" presStyleLbl="alignNode1" presStyleIdx="8" presStyleCnt="21"/>
      <dgm:spPr/>
    </dgm:pt>
    <dgm:pt modelId="{034FB9CF-7F8D-4EE6-A8DE-B6145995D67C}" type="pres">
      <dgm:prSet presAssocID="{48A29E73-280D-442A-A494-9882C4456FDF}" presName="parallelogram3" presStyleLbl="alignNode1" presStyleIdx="9" presStyleCnt="21"/>
      <dgm:spPr/>
    </dgm:pt>
    <dgm:pt modelId="{4B45A65B-B174-47AB-9E09-7D43089A8F82}" type="pres">
      <dgm:prSet presAssocID="{48A29E73-280D-442A-A494-9882C4456FDF}" presName="parallelogram4" presStyleLbl="alignNode1" presStyleIdx="10" presStyleCnt="21"/>
      <dgm:spPr/>
    </dgm:pt>
    <dgm:pt modelId="{65178D82-6613-4657-99FD-BAA06C96C530}" type="pres">
      <dgm:prSet presAssocID="{48A29E73-280D-442A-A494-9882C4456FDF}" presName="parallelogram5" presStyleLbl="alignNode1" presStyleIdx="11" presStyleCnt="21"/>
      <dgm:spPr/>
    </dgm:pt>
    <dgm:pt modelId="{E0DECF40-058E-481C-82BC-F81922119CAE}" type="pres">
      <dgm:prSet presAssocID="{48A29E73-280D-442A-A494-9882C4456FDF}" presName="parallelogram6" presStyleLbl="alignNode1" presStyleIdx="12" presStyleCnt="21"/>
      <dgm:spPr/>
    </dgm:pt>
    <dgm:pt modelId="{31E175B9-F73F-4650-AD87-384485B2490D}" type="pres">
      <dgm:prSet presAssocID="{48A29E73-280D-442A-A494-9882C4456FDF}" presName="parallelogram7" presStyleLbl="alignNode1" presStyleIdx="13" presStyleCnt="21"/>
      <dgm:spPr/>
    </dgm:pt>
    <dgm:pt modelId="{52FE6D70-3F6C-4675-BCBF-A38AC1CF9436}" type="pres">
      <dgm:prSet presAssocID="{AB580D62-6851-413C-822C-8990CE2DF13F}" presName="sibTrans" presStyleCnt="0"/>
      <dgm:spPr/>
    </dgm:pt>
    <dgm:pt modelId="{C3A24602-C356-4CC8-A6C9-03699E0D4B53}" type="pres">
      <dgm:prSet presAssocID="{1330FB90-BC70-4E55-8258-2BF44D351AC0}" presName="parenttextcomposite" presStyleCnt="0"/>
      <dgm:spPr/>
    </dgm:pt>
    <dgm:pt modelId="{3A9F8F5A-479F-4942-95CF-FD153FB11002}" type="pres">
      <dgm:prSet presAssocID="{1330FB90-BC70-4E55-8258-2BF44D351AC0}" presName="parenttext" presStyleLbl="revTx" presStyleIdx="2" presStyleCnt="3" custScaleX="103236" custScaleY="277892">
        <dgm:presLayoutVars>
          <dgm:chMax/>
          <dgm:chPref val="2"/>
          <dgm:bulletEnabled val="1"/>
        </dgm:presLayoutVars>
      </dgm:prSet>
      <dgm:spPr/>
      <dgm:t>
        <a:bodyPr/>
        <a:lstStyle/>
        <a:p>
          <a:endParaRPr lang="zh-CN" altLang="en-US"/>
        </a:p>
      </dgm:t>
    </dgm:pt>
    <dgm:pt modelId="{9CCDC972-9441-4D61-B5A7-050B4E0CD1DB}" type="pres">
      <dgm:prSet presAssocID="{1330FB90-BC70-4E55-8258-2BF44D351AC0}" presName="parallelogramComposite" presStyleCnt="0"/>
      <dgm:spPr/>
    </dgm:pt>
    <dgm:pt modelId="{B202EF05-CC58-447C-ADB3-0D0CFF052D5A}" type="pres">
      <dgm:prSet presAssocID="{1330FB90-BC70-4E55-8258-2BF44D351AC0}" presName="parallelogram1" presStyleLbl="alignNode1" presStyleIdx="14" presStyleCnt="21"/>
      <dgm:spPr/>
    </dgm:pt>
    <dgm:pt modelId="{EE5A7A74-0564-4101-911E-91266BB270BC}" type="pres">
      <dgm:prSet presAssocID="{1330FB90-BC70-4E55-8258-2BF44D351AC0}" presName="parallelogram2" presStyleLbl="alignNode1" presStyleIdx="15" presStyleCnt="21"/>
      <dgm:spPr/>
    </dgm:pt>
    <dgm:pt modelId="{027D0907-2E4D-487A-84A0-DCA22CB36764}" type="pres">
      <dgm:prSet presAssocID="{1330FB90-BC70-4E55-8258-2BF44D351AC0}" presName="parallelogram3" presStyleLbl="alignNode1" presStyleIdx="16" presStyleCnt="21"/>
      <dgm:spPr/>
    </dgm:pt>
    <dgm:pt modelId="{41D97A5A-797F-41E6-9774-67B57FF8ACF5}" type="pres">
      <dgm:prSet presAssocID="{1330FB90-BC70-4E55-8258-2BF44D351AC0}" presName="parallelogram4" presStyleLbl="alignNode1" presStyleIdx="17" presStyleCnt="21"/>
      <dgm:spPr/>
    </dgm:pt>
    <dgm:pt modelId="{8DBFE253-8D3B-40A0-ABD4-1265FB85DED3}" type="pres">
      <dgm:prSet presAssocID="{1330FB90-BC70-4E55-8258-2BF44D351AC0}" presName="parallelogram5" presStyleLbl="alignNode1" presStyleIdx="18" presStyleCnt="21"/>
      <dgm:spPr/>
    </dgm:pt>
    <dgm:pt modelId="{F968DB9A-FAE5-4185-B819-72350065B2F7}" type="pres">
      <dgm:prSet presAssocID="{1330FB90-BC70-4E55-8258-2BF44D351AC0}" presName="parallelogram6" presStyleLbl="alignNode1" presStyleIdx="19" presStyleCnt="21"/>
      <dgm:spPr/>
    </dgm:pt>
    <dgm:pt modelId="{530A9B2A-90A1-4910-B782-25852D2942A9}" type="pres">
      <dgm:prSet presAssocID="{1330FB90-BC70-4E55-8258-2BF44D351AC0}" presName="parallelogram7" presStyleLbl="alignNode1" presStyleIdx="20" presStyleCnt="21"/>
      <dgm:spPr/>
    </dgm:pt>
  </dgm:ptLst>
  <dgm:cxnLst>
    <dgm:cxn modelId="{0BBE986A-D1C0-4B2C-8CEE-80C722219098}" type="presOf" srcId="{AE8B3CDE-574D-4C25-A8B9-62A5DFD770F3}" destId="{CE9B0042-06B8-4027-BA45-02827C770828}" srcOrd="0" destOrd="0" presId="urn:microsoft.com/office/officeart/2008/layout/VerticalAccentList"/>
    <dgm:cxn modelId="{0464BC38-8FB8-4207-8410-770D2F89A6EC}" srcId="{39BAAC1B-CBAA-444E-A964-289962D22368}" destId="{AE8B3CDE-574D-4C25-A8B9-62A5DFD770F3}" srcOrd="0" destOrd="0" parTransId="{722379C4-4FDC-40E0-B5C5-ADC4D982ACA9}" sibTransId="{CB1F18FF-AAAE-4C50-AF8D-CC2CB725B200}"/>
    <dgm:cxn modelId="{608EB1DC-4B0C-4A04-973D-CBDF0F3CA6AE}" srcId="{39BAAC1B-CBAA-444E-A964-289962D22368}" destId="{1330FB90-BC70-4E55-8258-2BF44D351AC0}" srcOrd="2" destOrd="0" parTransId="{5DC7EB8B-1710-485C-9927-6CA4B46C14E7}" sibTransId="{7A6408AF-687D-49E1-A0E3-28871A12D41D}"/>
    <dgm:cxn modelId="{E487B26B-331F-4CE7-94CD-5AB7C6943A40}" type="presOf" srcId="{48A29E73-280D-442A-A494-9882C4456FDF}" destId="{B9216255-F7D1-4257-8742-EF6F25FB1D12}" srcOrd="0" destOrd="0" presId="urn:microsoft.com/office/officeart/2008/layout/VerticalAccentList"/>
    <dgm:cxn modelId="{8B9B0109-D8D7-4BD3-B021-76945313E003}" type="presOf" srcId="{1330FB90-BC70-4E55-8258-2BF44D351AC0}" destId="{3A9F8F5A-479F-4942-95CF-FD153FB11002}" srcOrd="0" destOrd="0" presId="urn:microsoft.com/office/officeart/2008/layout/VerticalAccentList"/>
    <dgm:cxn modelId="{F3BEB958-17AE-4260-836D-84BA13DAA108}" srcId="{39BAAC1B-CBAA-444E-A964-289962D22368}" destId="{48A29E73-280D-442A-A494-9882C4456FDF}" srcOrd="1" destOrd="0" parTransId="{A908452B-B396-4D56-B336-C2CEECE113F8}" sibTransId="{AB580D62-6851-413C-822C-8990CE2DF13F}"/>
    <dgm:cxn modelId="{832FDEB7-1B01-4CCA-B18F-9EA426014093}" type="presOf" srcId="{39BAAC1B-CBAA-444E-A964-289962D22368}" destId="{3A14E368-7842-4BA2-B32D-50F0F23A7E79}" srcOrd="0" destOrd="0" presId="urn:microsoft.com/office/officeart/2008/layout/VerticalAccentList"/>
    <dgm:cxn modelId="{A0E7149C-1C02-4652-9575-830230CC0E45}" type="presParOf" srcId="{3A14E368-7842-4BA2-B32D-50F0F23A7E79}" destId="{37B5281F-FB08-4734-8A4A-F25DC4F18DC6}" srcOrd="0" destOrd="0" presId="urn:microsoft.com/office/officeart/2008/layout/VerticalAccentList"/>
    <dgm:cxn modelId="{E1FB71E2-6ACE-43B3-A126-2C8E7A12E487}" type="presParOf" srcId="{37B5281F-FB08-4734-8A4A-F25DC4F18DC6}" destId="{CE9B0042-06B8-4027-BA45-02827C770828}" srcOrd="0" destOrd="0" presId="urn:microsoft.com/office/officeart/2008/layout/VerticalAccentList"/>
    <dgm:cxn modelId="{C9736894-7568-49FF-918B-E49918DEED4F}" type="presParOf" srcId="{3A14E368-7842-4BA2-B32D-50F0F23A7E79}" destId="{C5DCB765-632C-41AC-A972-F18F2524DE35}" srcOrd="1" destOrd="0" presId="urn:microsoft.com/office/officeart/2008/layout/VerticalAccentList"/>
    <dgm:cxn modelId="{E852EA49-F985-4766-9277-5E30962B0C82}" type="presParOf" srcId="{C5DCB765-632C-41AC-A972-F18F2524DE35}" destId="{61F91848-7E8C-4BEE-A8C6-F634E526B50A}" srcOrd="0" destOrd="0" presId="urn:microsoft.com/office/officeart/2008/layout/VerticalAccentList"/>
    <dgm:cxn modelId="{C526541C-326C-43F6-A271-58399FCDD5A8}" type="presParOf" srcId="{C5DCB765-632C-41AC-A972-F18F2524DE35}" destId="{9ECAD93D-2F59-492A-80E4-558C58BAC2D0}" srcOrd="1" destOrd="0" presId="urn:microsoft.com/office/officeart/2008/layout/VerticalAccentList"/>
    <dgm:cxn modelId="{6B93DA51-2381-48F2-99F5-203434C38E55}" type="presParOf" srcId="{C5DCB765-632C-41AC-A972-F18F2524DE35}" destId="{9CA89045-BBD9-40F6-9F6A-D9E2C5C95684}" srcOrd="2" destOrd="0" presId="urn:microsoft.com/office/officeart/2008/layout/VerticalAccentList"/>
    <dgm:cxn modelId="{72FF1A37-192C-420D-B113-71C0F98B8765}" type="presParOf" srcId="{C5DCB765-632C-41AC-A972-F18F2524DE35}" destId="{9B5DD70E-F19D-47D8-B0CD-D704FC834C35}" srcOrd="3" destOrd="0" presId="urn:microsoft.com/office/officeart/2008/layout/VerticalAccentList"/>
    <dgm:cxn modelId="{BD421D8A-044D-400D-8BA6-93B26560139B}" type="presParOf" srcId="{C5DCB765-632C-41AC-A972-F18F2524DE35}" destId="{6346060B-241D-4FB7-9482-740624316C54}" srcOrd="4" destOrd="0" presId="urn:microsoft.com/office/officeart/2008/layout/VerticalAccentList"/>
    <dgm:cxn modelId="{0EE357F7-27FA-4731-99EC-DE94F9BFA1F1}" type="presParOf" srcId="{C5DCB765-632C-41AC-A972-F18F2524DE35}" destId="{8BC7304D-15E1-476A-AA94-6F660FFCB667}" srcOrd="5" destOrd="0" presId="urn:microsoft.com/office/officeart/2008/layout/VerticalAccentList"/>
    <dgm:cxn modelId="{03682DC5-985D-4F21-84DC-058BBB6FC5DB}" type="presParOf" srcId="{C5DCB765-632C-41AC-A972-F18F2524DE35}" destId="{446636D8-AE98-479A-82E6-559EEF5EC309}" srcOrd="6" destOrd="0" presId="urn:microsoft.com/office/officeart/2008/layout/VerticalAccentList"/>
    <dgm:cxn modelId="{8FC46102-8778-49F8-83F5-CF5C2508B79D}" type="presParOf" srcId="{3A14E368-7842-4BA2-B32D-50F0F23A7E79}" destId="{C9E57E62-0EA7-4EFD-8D9F-FB6873A70B6D}" srcOrd="2" destOrd="0" presId="urn:microsoft.com/office/officeart/2008/layout/VerticalAccentList"/>
    <dgm:cxn modelId="{88210323-0850-4369-B7FC-D8B8D51A487E}" type="presParOf" srcId="{3A14E368-7842-4BA2-B32D-50F0F23A7E79}" destId="{0DF50E98-FCDB-4707-8D89-BFA551FAD61C}" srcOrd="3" destOrd="0" presId="urn:microsoft.com/office/officeart/2008/layout/VerticalAccentList"/>
    <dgm:cxn modelId="{D0992A97-A71C-4B29-89AF-44501F602014}" type="presParOf" srcId="{0DF50E98-FCDB-4707-8D89-BFA551FAD61C}" destId="{B9216255-F7D1-4257-8742-EF6F25FB1D12}" srcOrd="0" destOrd="0" presId="urn:microsoft.com/office/officeart/2008/layout/VerticalAccentList"/>
    <dgm:cxn modelId="{952DF781-BB5D-4F33-A674-86869CEFADF7}" type="presParOf" srcId="{3A14E368-7842-4BA2-B32D-50F0F23A7E79}" destId="{DEE7C71A-7BB2-4167-843D-C3445597A89F}" srcOrd="4" destOrd="0" presId="urn:microsoft.com/office/officeart/2008/layout/VerticalAccentList"/>
    <dgm:cxn modelId="{95049BFB-1812-43E9-A82C-0C91D218BD13}" type="presParOf" srcId="{DEE7C71A-7BB2-4167-843D-C3445597A89F}" destId="{E3671312-C4C5-48A4-B471-FF7A62C6DDE3}" srcOrd="0" destOrd="0" presId="urn:microsoft.com/office/officeart/2008/layout/VerticalAccentList"/>
    <dgm:cxn modelId="{7A27609C-90FD-45B2-A572-2949C4CE3082}" type="presParOf" srcId="{DEE7C71A-7BB2-4167-843D-C3445597A89F}" destId="{8C6C48BC-B997-45E2-9BE9-C5F01C3AB15D}" srcOrd="1" destOrd="0" presId="urn:microsoft.com/office/officeart/2008/layout/VerticalAccentList"/>
    <dgm:cxn modelId="{5D906587-F2DA-4E77-83F8-B2C95EA4AC16}" type="presParOf" srcId="{DEE7C71A-7BB2-4167-843D-C3445597A89F}" destId="{034FB9CF-7F8D-4EE6-A8DE-B6145995D67C}" srcOrd="2" destOrd="0" presId="urn:microsoft.com/office/officeart/2008/layout/VerticalAccentList"/>
    <dgm:cxn modelId="{9462C662-AD24-4F1E-AA4E-1817B6C2B138}" type="presParOf" srcId="{DEE7C71A-7BB2-4167-843D-C3445597A89F}" destId="{4B45A65B-B174-47AB-9E09-7D43089A8F82}" srcOrd="3" destOrd="0" presId="urn:microsoft.com/office/officeart/2008/layout/VerticalAccentList"/>
    <dgm:cxn modelId="{A316FD45-2927-4A92-8AF9-A52A8228EDCA}" type="presParOf" srcId="{DEE7C71A-7BB2-4167-843D-C3445597A89F}" destId="{65178D82-6613-4657-99FD-BAA06C96C530}" srcOrd="4" destOrd="0" presId="urn:microsoft.com/office/officeart/2008/layout/VerticalAccentList"/>
    <dgm:cxn modelId="{D39EC000-F783-410F-BE01-9F207F993CDE}" type="presParOf" srcId="{DEE7C71A-7BB2-4167-843D-C3445597A89F}" destId="{E0DECF40-058E-481C-82BC-F81922119CAE}" srcOrd="5" destOrd="0" presId="urn:microsoft.com/office/officeart/2008/layout/VerticalAccentList"/>
    <dgm:cxn modelId="{DA3108B1-1B26-408C-A934-F9589881CCB1}" type="presParOf" srcId="{DEE7C71A-7BB2-4167-843D-C3445597A89F}" destId="{31E175B9-F73F-4650-AD87-384485B2490D}" srcOrd="6" destOrd="0" presId="urn:microsoft.com/office/officeart/2008/layout/VerticalAccentList"/>
    <dgm:cxn modelId="{1B8D37F7-A8EC-4ACF-814C-03E4084E6FD0}" type="presParOf" srcId="{3A14E368-7842-4BA2-B32D-50F0F23A7E79}" destId="{52FE6D70-3F6C-4675-BCBF-A38AC1CF9436}" srcOrd="5" destOrd="0" presId="urn:microsoft.com/office/officeart/2008/layout/VerticalAccentList"/>
    <dgm:cxn modelId="{7CC6D921-3131-44DD-9D62-7C90C38D751B}" type="presParOf" srcId="{3A14E368-7842-4BA2-B32D-50F0F23A7E79}" destId="{C3A24602-C356-4CC8-A6C9-03699E0D4B53}" srcOrd="6" destOrd="0" presId="urn:microsoft.com/office/officeart/2008/layout/VerticalAccentList"/>
    <dgm:cxn modelId="{225AAC82-38AF-4104-8A2A-EC69810326B4}" type="presParOf" srcId="{C3A24602-C356-4CC8-A6C9-03699E0D4B53}" destId="{3A9F8F5A-479F-4942-95CF-FD153FB11002}" srcOrd="0" destOrd="0" presId="urn:microsoft.com/office/officeart/2008/layout/VerticalAccentList"/>
    <dgm:cxn modelId="{2C6BD738-54DF-40B0-BDEA-5EE574CD6B7F}" type="presParOf" srcId="{3A14E368-7842-4BA2-B32D-50F0F23A7E79}" destId="{9CCDC972-9441-4D61-B5A7-050B4E0CD1DB}" srcOrd="7" destOrd="0" presId="urn:microsoft.com/office/officeart/2008/layout/VerticalAccentList"/>
    <dgm:cxn modelId="{6F6EAE16-CAF8-4A87-883D-329241B3D599}" type="presParOf" srcId="{9CCDC972-9441-4D61-B5A7-050B4E0CD1DB}" destId="{B202EF05-CC58-447C-ADB3-0D0CFF052D5A}" srcOrd="0" destOrd="0" presId="urn:microsoft.com/office/officeart/2008/layout/VerticalAccentList"/>
    <dgm:cxn modelId="{1E186EA3-0425-4ED0-A118-4CFCD90ABBBA}" type="presParOf" srcId="{9CCDC972-9441-4D61-B5A7-050B4E0CD1DB}" destId="{EE5A7A74-0564-4101-911E-91266BB270BC}" srcOrd="1" destOrd="0" presId="urn:microsoft.com/office/officeart/2008/layout/VerticalAccentList"/>
    <dgm:cxn modelId="{CC353990-8540-44BE-A135-AD697A4B9E8D}" type="presParOf" srcId="{9CCDC972-9441-4D61-B5A7-050B4E0CD1DB}" destId="{027D0907-2E4D-487A-84A0-DCA22CB36764}" srcOrd="2" destOrd="0" presId="urn:microsoft.com/office/officeart/2008/layout/VerticalAccentList"/>
    <dgm:cxn modelId="{8BDCF182-08B1-4FD6-A903-161389BE430B}" type="presParOf" srcId="{9CCDC972-9441-4D61-B5A7-050B4E0CD1DB}" destId="{41D97A5A-797F-41E6-9774-67B57FF8ACF5}" srcOrd="3" destOrd="0" presId="urn:microsoft.com/office/officeart/2008/layout/VerticalAccentList"/>
    <dgm:cxn modelId="{ECDD6A32-D257-4124-85B4-A6BC9F4A5F50}" type="presParOf" srcId="{9CCDC972-9441-4D61-B5A7-050B4E0CD1DB}" destId="{8DBFE253-8D3B-40A0-ABD4-1265FB85DED3}" srcOrd="4" destOrd="0" presId="urn:microsoft.com/office/officeart/2008/layout/VerticalAccentList"/>
    <dgm:cxn modelId="{5F5D9135-4329-4F1A-AA2C-50AF9FB570E2}" type="presParOf" srcId="{9CCDC972-9441-4D61-B5A7-050B4E0CD1DB}" destId="{F968DB9A-FAE5-4185-B819-72350065B2F7}" srcOrd="5" destOrd="0" presId="urn:microsoft.com/office/officeart/2008/layout/VerticalAccentList"/>
    <dgm:cxn modelId="{F14DCBCA-B8AD-4457-91C1-026CBA8FC139}" type="presParOf" srcId="{9CCDC972-9441-4D61-B5A7-050B4E0CD1DB}" destId="{530A9B2A-90A1-4910-B782-25852D2942A9}" srcOrd="6"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678E88-71BB-4AD5-85E2-EB937A7B771A}" type="doc">
      <dgm:prSet loTypeId="urn:microsoft.com/office/officeart/2005/8/layout/hierarchy3" loCatId="hierarchy" qsTypeId="urn:microsoft.com/office/officeart/2005/8/quickstyle/simple2" qsCatId="simple" csTypeId="urn:microsoft.com/office/officeart/2005/8/colors/colorful1#2" csCatId="colorful" phldr="1"/>
      <dgm:spPr/>
      <dgm:t>
        <a:bodyPr/>
        <a:lstStyle/>
        <a:p>
          <a:endParaRPr lang="zh-CN" altLang="en-US"/>
        </a:p>
      </dgm:t>
    </dgm:pt>
    <dgm:pt modelId="{809B27F6-541B-4908-B047-4EB02CD7A118}">
      <dgm:prSet custT="1"/>
      <dgm:spPr/>
      <dgm:t>
        <a:bodyPr lIns="0" anchor="ctr"/>
        <a:lstStyle/>
        <a:p>
          <a:pPr rtl="0"/>
          <a:r>
            <a:rPr lang="en-US" sz="2000" dirty="0" smtClean="0">
              <a:latin typeface="华文行楷" pitchFamily="2" charset="-122"/>
              <a:ea typeface="华文行楷" pitchFamily="2" charset="-122"/>
            </a:rPr>
            <a:t>9</a:t>
          </a:r>
          <a:r>
            <a:rPr lang="en-US" altLang="zh-CN" sz="2000" dirty="0" smtClean="0">
              <a:latin typeface="华文行楷" pitchFamily="2" charset="-122"/>
              <a:ea typeface="华文行楷" pitchFamily="2" charset="-122"/>
            </a:rPr>
            <a:t>.</a:t>
          </a:r>
          <a:r>
            <a:rPr lang="zh-CN" altLang="en-US" sz="2000" dirty="0" smtClean="0">
              <a:latin typeface="华文行楷" pitchFamily="2" charset="-122"/>
              <a:ea typeface="华文行楷" pitchFamily="2" charset="-122"/>
            </a:rPr>
            <a:t>手和脑</a:t>
          </a:r>
          <a:endParaRPr lang="zh-CN" sz="2000" dirty="0">
            <a:latin typeface="华文行楷" pitchFamily="2" charset="-122"/>
            <a:ea typeface="华文行楷" pitchFamily="2" charset="-122"/>
          </a:endParaRPr>
        </a:p>
      </dgm:t>
    </dgm:pt>
    <dgm:pt modelId="{BF55C0C5-70D3-4550-B14F-EF19F87F4641}" type="parTrans" cxnId="{636E9E5E-76E8-4B47-AA68-1CA0F4B82782}">
      <dgm:prSet/>
      <dgm:spPr/>
      <dgm:t>
        <a:bodyPr/>
        <a:lstStyle/>
        <a:p>
          <a:endParaRPr lang="zh-CN" altLang="en-US" sz="1050">
            <a:latin typeface="华文行楷" pitchFamily="2" charset="-122"/>
            <a:ea typeface="华文行楷" pitchFamily="2" charset="-122"/>
          </a:endParaRPr>
        </a:p>
      </dgm:t>
    </dgm:pt>
    <dgm:pt modelId="{252E942B-E170-4A17-8B81-68EEBD8C320D}" type="sibTrans" cxnId="{636E9E5E-76E8-4B47-AA68-1CA0F4B82782}">
      <dgm:prSet/>
      <dgm:spPr/>
      <dgm:t>
        <a:bodyPr/>
        <a:lstStyle/>
        <a:p>
          <a:endParaRPr lang="zh-CN" altLang="en-US" sz="1050">
            <a:latin typeface="华文行楷" pitchFamily="2" charset="-122"/>
            <a:ea typeface="华文行楷" pitchFamily="2" charset="-122"/>
          </a:endParaRPr>
        </a:p>
      </dgm:t>
    </dgm:pt>
    <dgm:pt modelId="{D59A22F4-819A-41A7-9C73-D8524306480F}">
      <dgm:prSet custT="1"/>
      <dgm:spPr/>
      <dgm:t>
        <a:bodyPr/>
        <a:lstStyle/>
        <a:p>
          <a:pPr rtl="0"/>
          <a:r>
            <a:rPr lang="en-US" sz="1600" b="1" dirty="0" smtClean="0">
              <a:latin typeface="楷体_GB2312" pitchFamily="49" charset="-122"/>
              <a:ea typeface="楷体_GB2312" pitchFamily="49" charset="-122"/>
            </a:rPr>
            <a:t>《</a:t>
          </a:r>
          <a:r>
            <a:rPr lang="zh-CN" altLang="en-US" sz="1600" b="1" dirty="0" smtClean="0">
              <a:latin typeface="楷体_GB2312" pitchFamily="49" charset="-122"/>
              <a:ea typeface="楷体_GB2312" pitchFamily="49" charset="-122"/>
            </a:rPr>
            <a:t>两件宝</a:t>
          </a:r>
          <a:r>
            <a:rPr lang="en-US" sz="1600" b="1" dirty="0" smtClean="0">
              <a:latin typeface="楷体_GB2312" pitchFamily="49" charset="-122"/>
              <a:ea typeface="楷体_GB2312" pitchFamily="49" charset="-122"/>
            </a:rPr>
            <a:t>》</a:t>
          </a:r>
          <a:endParaRPr lang="zh-CN" sz="1600" b="1" dirty="0">
            <a:latin typeface="楷体_GB2312" pitchFamily="49" charset="-122"/>
            <a:ea typeface="楷体_GB2312" pitchFamily="49" charset="-122"/>
          </a:endParaRPr>
        </a:p>
      </dgm:t>
    </dgm:pt>
    <dgm:pt modelId="{BDE1428D-42DA-426A-B4D6-440FA7B49725}" type="parTrans" cxnId="{873B7DE7-EF61-4599-9271-CC19B2BF0058}">
      <dgm:prSet/>
      <dgm:spPr/>
      <dgm:t>
        <a:bodyPr/>
        <a:lstStyle/>
        <a:p>
          <a:endParaRPr lang="zh-CN" altLang="en-US" sz="1050">
            <a:latin typeface="华文行楷" pitchFamily="2" charset="-122"/>
            <a:ea typeface="华文行楷" pitchFamily="2" charset="-122"/>
          </a:endParaRPr>
        </a:p>
      </dgm:t>
    </dgm:pt>
    <dgm:pt modelId="{B7584640-D800-4406-9D04-D610EC33809B}" type="sibTrans" cxnId="{873B7DE7-EF61-4599-9271-CC19B2BF0058}">
      <dgm:prSet/>
      <dgm:spPr/>
      <dgm:t>
        <a:bodyPr/>
        <a:lstStyle/>
        <a:p>
          <a:endParaRPr lang="zh-CN" altLang="en-US" sz="1050">
            <a:latin typeface="华文行楷" pitchFamily="2" charset="-122"/>
            <a:ea typeface="华文行楷" pitchFamily="2" charset="-122"/>
          </a:endParaRPr>
        </a:p>
      </dgm:t>
    </dgm:pt>
    <dgm:pt modelId="{7BE38593-9B4E-4B74-BBF4-18D5EB615A94}">
      <dgm:prSet custT="1"/>
      <dgm:spPr/>
      <dgm:t>
        <a:bodyPr/>
        <a:lstStyle/>
        <a:p>
          <a:pPr rtl="0"/>
          <a:r>
            <a:rPr lang="en-US" sz="1600" b="1" dirty="0" smtClean="0">
              <a:latin typeface="楷体_GB2312" pitchFamily="49" charset="-122"/>
              <a:ea typeface="楷体_GB2312" pitchFamily="49" charset="-122"/>
            </a:rPr>
            <a:t>《</a:t>
          </a:r>
          <a:r>
            <a:rPr lang="zh-CN" altLang="en-US" sz="1600" b="1" dirty="0" smtClean="0">
              <a:latin typeface="楷体_GB2312" pitchFamily="49" charset="-122"/>
              <a:ea typeface="楷体_GB2312" pitchFamily="49" charset="-122"/>
            </a:rPr>
            <a:t>乌鸦喝水</a:t>
          </a:r>
          <a:r>
            <a:rPr lang="en-US" sz="1600" b="1" dirty="0" smtClean="0">
              <a:latin typeface="楷体_GB2312" pitchFamily="49" charset="-122"/>
              <a:ea typeface="楷体_GB2312" pitchFamily="49" charset="-122"/>
            </a:rPr>
            <a:t>》</a:t>
          </a:r>
          <a:endParaRPr lang="zh-CN" sz="1600" b="1" dirty="0">
            <a:latin typeface="楷体_GB2312" pitchFamily="49" charset="-122"/>
            <a:ea typeface="楷体_GB2312" pitchFamily="49" charset="-122"/>
          </a:endParaRPr>
        </a:p>
      </dgm:t>
    </dgm:pt>
    <dgm:pt modelId="{AB516DDE-8AB4-4831-A78F-F01A48E772AE}" type="parTrans" cxnId="{02AF2BD4-804D-4D66-B9F0-E4AA259DC198}">
      <dgm:prSet/>
      <dgm:spPr/>
      <dgm:t>
        <a:bodyPr/>
        <a:lstStyle/>
        <a:p>
          <a:endParaRPr lang="zh-CN" altLang="en-US" sz="1050">
            <a:latin typeface="华文行楷" pitchFamily="2" charset="-122"/>
            <a:ea typeface="华文行楷" pitchFamily="2" charset="-122"/>
          </a:endParaRPr>
        </a:p>
      </dgm:t>
    </dgm:pt>
    <dgm:pt modelId="{A002D0A0-EBD0-4764-B3E1-35B75BE79F5E}" type="sibTrans" cxnId="{02AF2BD4-804D-4D66-B9F0-E4AA259DC198}">
      <dgm:prSet/>
      <dgm:spPr/>
      <dgm:t>
        <a:bodyPr/>
        <a:lstStyle/>
        <a:p>
          <a:endParaRPr lang="zh-CN" altLang="en-US" sz="1050">
            <a:latin typeface="华文行楷" pitchFamily="2" charset="-122"/>
            <a:ea typeface="华文行楷" pitchFamily="2" charset="-122"/>
          </a:endParaRPr>
        </a:p>
      </dgm:t>
    </dgm:pt>
    <dgm:pt modelId="{1597C277-BDEA-431D-A25E-36FD2D9F7833}">
      <dgm:prSet custT="1"/>
      <dgm:spPr/>
      <dgm:t>
        <a:bodyPr/>
        <a:lstStyle/>
        <a:p>
          <a:pPr rtl="0"/>
          <a:r>
            <a:rPr lang="en-US" sz="1600" b="1" dirty="0" smtClean="0">
              <a:solidFill>
                <a:srgbClr val="0070C0"/>
              </a:solidFill>
              <a:latin typeface="楷体_GB2312" pitchFamily="49" charset="-122"/>
              <a:ea typeface="楷体_GB2312" pitchFamily="49" charset="-122"/>
            </a:rPr>
            <a:t>《</a:t>
          </a:r>
          <a:r>
            <a:rPr lang="zh-CN" altLang="en-US" sz="1600" b="1" dirty="0" smtClean="0">
              <a:solidFill>
                <a:srgbClr val="0070C0"/>
              </a:solidFill>
              <a:latin typeface="楷体_GB2312" pitchFamily="49" charset="-122"/>
              <a:ea typeface="楷体_GB2312" pitchFamily="49" charset="-122"/>
            </a:rPr>
            <a:t>小猪盖新房</a:t>
          </a:r>
          <a:r>
            <a:rPr lang="en-US" sz="1600" b="1" dirty="0" smtClean="0">
              <a:solidFill>
                <a:srgbClr val="0070C0"/>
              </a:solidFill>
              <a:latin typeface="楷体_GB2312" pitchFamily="49" charset="-122"/>
              <a:ea typeface="楷体_GB2312" pitchFamily="49" charset="-122"/>
            </a:rPr>
            <a:t>》</a:t>
          </a:r>
          <a:endParaRPr lang="zh-CN" sz="1600" b="1" dirty="0">
            <a:solidFill>
              <a:srgbClr val="0070C0"/>
            </a:solidFill>
            <a:latin typeface="楷体_GB2312" pitchFamily="49" charset="-122"/>
            <a:ea typeface="楷体_GB2312" pitchFamily="49" charset="-122"/>
          </a:endParaRPr>
        </a:p>
      </dgm:t>
    </dgm:pt>
    <dgm:pt modelId="{77C27B87-3DA2-4F02-B429-A6526E09A19F}" type="parTrans" cxnId="{D466A534-2C09-4E6B-852A-C28228ED8E6B}">
      <dgm:prSet/>
      <dgm:spPr/>
      <dgm:t>
        <a:bodyPr/>
        <a:lstStyle/>
        <a:p>
          <a:endParaRPr lang="zh-CN" altLang="en-US" sz="1050">
            <a:latin typeface="华文行楷" pitchFamily="2" charset="-122"/>
            <a:ea typeface="华文行楷" pitchFamily="2" charset="-122"/>
          </a:endParaRPr>
        </a:p>
      </dgm:t>
    </dgm:pt>
    <dgm:pt modelId="{C5A6ED28-23F6-4CB2-BA49-A6C29D517607}" type="sibTrans" cxnId="{D466A534-2C09-4E6B-852A-C28228ED8E6B}">
      <dgm:prSet/>
      <dgm:spPr/>
      <dgm:t>
        <a:bodyPr/>
        <a:lstStyle/>
        <a:p>
          <a:endParaRPr lang="zh-CN" altLang="en-US" sz="1050">
            <a:latin typeface="华文行楷" pitchFamily="2" charset="-122"/>
            <a:ea typeface="华文行楷" pitchFamily="2" charset="-122"/>
          </a:endParaRPr>
        </a:p>
      </dgm:t>
    </dgm:pt>
    <dgm:pt modelId="{7F16457A-B9A8-4543-8B55-33377F420781}" type="pres">
      <dgm:prSet presAssocID="{98678E88-71BB-4AD5-85E2-EB937A7B771A}" presName="diagram" presStyleCnt="0">
        <dgm:presLayoutVars>
          <dgm:chPref val="1"/>
          <dgm:dir/>
          <dgm:animOne val="branch"/>
          <dgm:animLvl val="lvl"/>
          <dgm:resizeHandles/>
        </dgm:presLayoutVars>
      </dgm:prSet>
      <dgm:spPr/>
      <dgm:t>
        <a:bodyPr/>
        <a:lstStyle/>
        <a:p>
          <a:endParaRPr lang="zh-CN" altLang="en-US"/>
        </a:p>
      </dgm:t>
    </dgm:pt>
    <dgm:pt modelId="{4FE62598-BE41-4710-8F39-6512AC6B3610}" type="pres">
      <dgm:prSet presAssocID="{809B27F6-541B-4908-B047-4EB02CD7A118}" presName="root" presStyleCnt="0"/>
      <dgm:spPr/>
    </dgm:pt>
    <dgm:pt modelId="{8ABDCFA4-E06A-4E30-8937-C972A86BB1CE}" type="pres">
      <dgm:prSet presAssocID="{809B27F6-541B-4908-B047-4EB02CD7A118}" presName="rootComposite" presStyleCnt="0"/>
      <dgm:spPr/>
    </dgm:pt>
    <dgm:pt modelId="{C0175EF7-8701-45B3-98B5-E828712E45E8}" type="pres">
      <dgm:prSet presAssocID="{809B27F6-541B-4908-B047-4EB02CD7A118}" presName="rootText" presStyleLbl="node1" presStyleIdx="0" presStyleCnt="1" custScaleX="65022" custScaleY="32592" custLinFactNeighborX="-76" custLinFactNeighborY="-8316"/>
      <dgm:spPr/>
      <dgm:t>
        <a:bodyPr/>
        <a:lstStyle/>
        <a:p>
          <a:endParaRPr lang="zh-CN" altLang="en-US"/>
        </a:p>
      </dgm:t>
    </dgm:pt>
    <dgm:pt modelId="{F603A4BB-18FD-427F-9CBF-65125913A21D}" type="pres">
      <dgm:prSet presAssocID="{809B27F6-541B-4908-B047-4EB02CD7A118}" presName="rootConnector" presStyleLbl="node1" presStyleIdx="0" presStyleCnt="1"/>
      <dgm:spPr/>
      <dgm:t>
        <a:bodyPr/>
        <a:lstStyle/>
        <a:p>
          <a:endParaRPr lang="zh-CN" altLang="en-US"/>
        </a:p>
      </dgm:t>
    </dgm:pt>
    <dgm:pt modelId="{B79E3287-A8FB-44EB-AD1D-3500111821ED}" type="pres">
      <dgm:prSet presAssocID="{809B27F6-541B-4908-B047-4EB02CD7A118}" presName="childShape" presStyleCnt="0"/>
      <dgm:spPr/>
    </dgm:pt>
    <dgm:pt modelId="{F056C0CF-12FE-4A04-9E2F-6CDFE06A1A7B}" type="pres">
      <dgm:prSet presAssocID="{BDE1428D-42DA-426A-B4D6-440FA7B49725}" presName="Name13" presStyleLbl="parChTrans1D2" presStyleIdx="0" presStyleCnt="3"/>
      <dgm:spPr/>
      <dgm:t>
        <a:bodyPr/>
        <a:lstStyle/>
        <a:p>
          <a:endParaRPr lang="zh-CN" altLang="en-US"/>
        </a:p>
      </dgm:t>
    </dgm:pt>
    <dgm:pt modelId="{3D42F61B-4B70-49F8-B3AE-DDC44812208A}" type="pres">
      <dgm:prSet presAssocID="{D59A22F4-819A-41A7-9C73-D8524306480F}" presName="childText" presStyleLbl="bgAcc1" presStyleIdx="0" presStyleCnt="3" custScaleX="57534" custScaleY="25756" custLinFactNeighborX="9302" custLinFactNeighborY="-13056">
        <dgm:presLayoutVars>
          <dgm:bulletEnabled val="1"/>
        </dgm:presLayoutVars>
      </dgm:prSet>
      <dgm:spPr/>
      <dgm:t>
        <a:bodyPr/>
        <a:lstStyle/>
        <a:p>
          <a:endParaRPr lang="zh-CN" altLang="en-US"/>
        </a:p>
      </dgm:t>
    </dgm:pt>
    <dgm:pt modelId="{8314FEB0-6BF9-474C-8AEB-4436CC133683}" type="pres">
      <dgm:prSet presAssocID="{AB516DDE-8AB4-4831-A78F-F01A48E772AE}" presName="Name13" presStyleLbl="parChTrans1D2" presStyleIdx="1" presStyleCnt="3"/>
      <dgm:spPr/>
      <dgm:t>
        <a:bodyPr/>
        <a:lstStyle/>
        <a:p>
          <a:endParaRPr lang="zh-CN" altLang="en-US"/>
        </a:p>
      </dgm:t>
    </dgm:pt>
    <dgm:pt modelId="{A960B81A-1D74-4302-B890-F429053045E6}" type="pres">
      <dgm:prSet presAssocID="{7BE38593-9B4E-4B74-BBF4-18D5EB615A94}" presName="childText" presStyleLbl="bgAcc1" presStyleIdx="1" presStyleCnt="3" custScaleX="54941" custScaleY="31763" custLinFactNeighborX="9987" custLinFactNeighborY="-27930">
        <dgm:presLayoutVars>
          <dgm:bulletEnabled val="1"/>
        </dgm:presLayoutVars>
      </dgm:prSet>
      <dgm:spPr/>
      <dgm:t>
        <a:bodyPr/>
        <a:lstStyle/>
        <a:p>
          <a:endParaRPr lang="zh-CN" altLang="en-US"/>
        </a:p>
      </dgm:t>
    </dgm:pt>
    <dgm:pt modelId="{6D95914F-B82C-42C7-8F39-2E1C805CA2AE}" type="pres">
      <dgm:prSet presAssocID="{77C27B87-3DA2-4F02-B429-A6526E09A19F}" presName="Name13" presStyleLbl="parChTrans1D2" presStyleIdx="2" presStyleCnt="3"/>
      <dgm:spPr/>
      <dgm:t>
        <a:bodyPr/>
        <a:lstStyle/>
        <a:p>
          <a:endParaRPr lang="zh-CN" altLang="en-US"/>
        </a:p>
      </dgm:t>
    </dgm:pt>
    <dgm:pt modelId="{B1E03F8F-CDA4-45E0-92B5-5CF990B54451}" type="pres">
      <dgm:prSet presAssocID="{1597C277-BDEA-431D-A25E-36FD2D9F7833}" presName="childText" presStyleLbl="bgAcc1" presStyleIdx="2" presStyleCnt="3" custScaleX="60096" custScaleY="29221" custLinFactNeighborX="7922" custLinFactNeighborY="-43835">
        <dgm:presLayoutVars>
          <dgm:bulletEnabled val="1"/>
        </dgm:presLayoutVars>
      </dgm:prSet>
      <dgm:spPr/>
      <dgm:t>
        <a:bodyPr/>
        <a:lstStyle/>
        <a:p>
          <a:endParaRPr lang="zh-CN" altLang="en-US"/>
        </a:p>
      </dgm:t>
    </dgm:pt>
  </dgm:ptLst>
  <dgm:cxnLst>
    <dgm:cxn modelId="{DECDAC8D-DA5F-4FFB-BD37-9129075B3E00}" type="presOf" srcId="{809B27F6-541B-4908-B047-4EB02CD7A118}" destId="{F603A4BB-18FD-427F-9CBF-65125913A21D}" srcOrd="1" destOrd="0" presId="urn:microsoft.com/office/officeart/2005/8/layout/hierarchy3"/>
    <dgm:cxn modelId="{84812DFA-776C-4939-9A08-AAE48EC1F590}" type="presOf" srcId="{809B27F6-541B-4908-B047-4EB02CD7A118}" destId="{C0175EF7-8701-45B3-98B5-E828712E45E8}" srcOrd="0" destOrd="0" presId="urn:microsoft.com/office/officeart/2005/8/layout/hierarchy3"/>
    <dgm:cxn modelId="{E8DA37F2-AE8F-4A67-9F73-C18A50EB4919}" type="presOf" srcId="{7BE38593-9B4E-4B74-BBF4-18D5EB615A94}" destId="{A960B81A-1D74-4302-B890-F429053045E6}" srcOrd="0" destOrd="0" presId="urn:microsoft.com/office/officeart/2005/8/layout/hierarchy3"/>
    <dgm:cxn modelId="{CF7FBAF0-CD8C-42F2-AD71-549986AC6494}" type="presOf" srcId="{77C27B87-3DA2-4F02-B429-A6526E09A19F}" destId="{6D95914F-B82C-42C7-8F39-2E1C805CA2AE}" srcOrd="0" destOrd="0" presId="urn:microsoft.com/office/officeart/2005/8/layout/hierarchy3"/>
    <dgm:cxn modelId="{3EA66D6E-BFB4-4C7A-BD41-876F3D297A8D}" type="presOf" srcId="{1597C277-BDEA-431D-A25E-36FD2D9F7833}" destId="{B1E03F8F-CDA4-45E0-92B5-5CF990B54451}" srcOrd="0" destOrd="0" presId="urn:microsoft.com/office/officeart/2005/8/layout/hierarchy3"/>
    <dgm:cxn modelId="{D466A534-2C09-4E6B-852A-C28228ED8E6B}" srcId="{809B27F6-541B-4908-B047-4EB02CD7A118}" destId="{1597C277-BDEA-431D-A25E-36FD2D9F7833}" srcOrd="2" destOrd="0" parTransId="{77C27B87-3DA2-4F02-B429-A6526E09A19F}" sibTransId="{C5A6ED28-23F6-4CB2-BA49-A6C29D517607}"/>
    <dgm:cxn modelId="{636E9E5E-76E8-4B47-AA68-1CA0F4B82782}" srcId="{98678E88-71BB-4AD5-85E2-EB937A7B771A}" destId="{809B27F6-541B-4908-B047-4EB02CD7A118}" srcOrd="0" destOrd="0" parTransId="{BF55C0C5-70D3-4550-B14F-EF19F87F4641}" sibTransId="{252E942B-E170-4A17-8B81-68EEBD8C320D}"/>
    <dgm:cxn modelId="{CEF78563-F901-4A27-B59D-AEAA7DE2B26C}" type="presOf" srcId="{D59A22F4-819A-41A7-9C73-D8524306480F}" destId="{3D42F61B-4B70-49F8-B3AE-DDC44812208A}" srcOrd="0" destOrd="0" presId="urn:microsoft.com/office/officeart/2005/8/layout/hierarchy3"/>
    <dgm:cxn modelId="{02AF2BD4-804D-4D66-B9F0-E4AA259DC198}" srcId="{809B27F6-541B-4908-B047-4EB02CD7A118}" destId="{7BE38593-9B4E-4B74-BBF4-18D5EB615A94}" srcOrd="1" destOrd="0" parTransId="{AB516DDE-8AB4-4831-A78F-F01A48E772AE}" sibTransId="{A002D0A0-EBD0-4764-B3E1-35B75BE79F5E}"/>
    <dgm:cxn modelId="{99720FE9-D18B-4932-9942-2738A929C6F6}" type="presOf" srcId="{BDE1428D-42DA-426A-B4D6-440FA7B49725}" destId="{F056C0CF-12FE-4A04-9E2F-6CDFE06A1A7B}" srcOrd="0" destOrd="0" presId="urn:microsoft.com/office/officeart/2005/8/layout/hierarchy3"/>
    <dgm:cxn modelId="{D04E6A8C-83A3-477A-B7D4-0E9CDA7569B5}" type="presOf" srcId="{98678E88-71BB-4AD5-85E2-EB937A7B771A}" destId="{7F16457A-B9A8-4543-8B55-33377F420781}" srcOrd="0" destOrd="0" presId="urn:microsoft.com/office/officeart/2005/8/layout/hierarchy3"/>
    <dgm:cxn modelId="{7E9D61E3-1157-4638-8F4F-3472EFE187D2}" type="presOf" srcId="{AB516DDE-8AB4-4831-A78F-F01A48E772AE}" destId="{8314FEB0-6BF9-474C-8AEB-4436CC133683}" srcOrd="0" destOrd="0" presId="urn:microsoft.com/office/officeart/2005/8/layout/hierarchy3"/>
    <dgm:cxn modelId="{873B7DE7-EF61-4599-9271-CC19B2BF0058}" srcId="{809B27F6-541B-4908-B047-4EB02CD7A118}" destId="{D59A22F4-819A-41A7-9C73-D8524306480F}" srcOrd="0" destOrd="0" parTransId="{BDE1428D-42DA-426A-B4D6-440FA7B49725}" sibTransId="{B7584640-D800-4406-9D04-D610EC33809B}"/>
    <dgm:cxn modelId="{5576084D-73C0-49A5-B5E9-50E759D96156}" type="presParOf" srcId="{7F16457A-B9A8-4543-8B55-33377F420781}" destId="{4FE62598-BE41-4710-8F39-6512AC6B3610}" srcOrd="0" destOrd="0" presId="urn:microsoft.com/office/officeart/2005/8/layout/hierarchy3"/>
    <dgm:cxn modelId="{02366A6E-C709-4422-B094-F6F8227A2DE2}" type="presParOf" srcId="{4FE62598-BE41-4710-8F39-6512AC6B3610}" destId="{8ABDCFA4-E06A-4E30-8937-C972A86BB1CE}" srcOrd="0" destOrd="0" presId="urn:microsoft.com/office/officeart/2005/8/layout/hierarchy3"/>
    <dgm:cxn modelId="{7E90B1CF-EB9F-4BBF-9465-EFF28BBBC667}" type="presParOf" srcId="{8ABDCFA4-E06A-4E30-8937-C972A86BB1CE}" destId="{C0175EF7-8701-45B3-98B5-E828712E45E8}" srcOrd="0" destOrd="0" presId="urn:microsoft.com/office/officeart/2005/8/layout/hierarchy3"/>
    <dgm:cxn modelId="{5ADBEB0F-DD8F-4235-84F3-61C1897766F3}" type="presParOf" srcId="{8ABDCFA4-E06A-4E30-8937-C972A86BB1CE}" destId="{F603A4BB-18FD-427F-9CBF-65125913A21D}" srcOrd="1" destOrd="0" presId="urn:microsoft.com/office/officeart/2005/8/layout/hierarchy3"/>
    <dgm:cxn modelId="{7BE91EA4-F6E7-4561-9DE4-FC57CD785E00}" type="presParOf" srcId="{4FE62598-BE41-4710-8F39-6512AC6B3610}" destId="{B79E3287-A8FB-44EB-AD1D-3500111821ED}" srcOrd="1" destOrd="0" presId="urn:microsoft.com/office/officeart/2005/8/layout/hierarchy3"/>
    <dgm:cxn modelId="{DA831CC0-7E36-4388-8903-5978D58B5BAC}" type="presParOf" srcId="{B79E3287-A8FB-44EB-AD1D-3500111821ED}" destId="{F056C0CF-12FE-4A04-9E2F-6CDFE06A1A7B}" srcOrd="0" destOrd="0" presId="urn:microsoft.com/office/officeart/2005/8/layout/hierarchy3"/>
    <dgm:cxn modelId="{55347975-41AA-48B6-8F84-800814781023}" type="presParOf" srcId="{B79E3287-A8FB-44EB-AD1D-3500111821ED}" destId="{3D42F61B-4B70-49F8-B3AE-DDC44812208A}" srcOrd="1" destOrd="0" presId="urn:microsoft.com/office/officeart/2005/8/layout/hierarchy3"/>
    <dgm:cxn modelId="{F45F86E8-94F5-45A3-99B4-4B24FE4480BE}" type="presParOf" srcId="{B79E3287-A8FB-44EB-AD1D-3500111821ED}" destId="{8314FEB0-6BF9-474C-8AEB-4436CC133683}" srcOrd="2" destOrd="0" presId="urn:microsoft.com/office/officeart/2005/8/layout/hierarchy3"/>
    <dgm:cxn modelId="{1A14F963-DBC7-4561-A3FF-980B50D6BAD2}" type="presParOf" srcId="{B79E3287-A8FB-44EB-AD1D-3500111821ED}" destId="{A960B81A-1D74-4302-B890-F429053045E6}" srcOrd="3" destOrd="0" presId="urn:microsoft.com/office/officeart/2005/8/layout/hierarchy3"/>
    <dgm:cxn modelId="{A53F74AD-1730-4221-AEC5-719390751E67}" type="presParOf" srcId="{B79E3287-A8FB-44EB-AD1D-3500111821ED}" destId="{6D95914F-B82C-42C7-8F39-2E1C805CA2AE}" srcOrd="4" destOrd="0" presId="urn:microsoft.com/office/officeart/2005/8/layout/hierarchy3"/>
    <dgm:cxn modelId="{C1299C32-6A99-4A24-AA5E-ACE5296BA2A4}" type="presParOf" srcId="{B79E3287-A8FB-44EB-AD1D-3500111821ED}" destId="{B1E03F8F-CDA4-45E0-92B5-5CF990B54451}" srcOrd="5" destOrd="0" presId="urn:microsoft.com/office/officeart/2005/8/layout/hierarchy3"/>
  </dgm:cxnLst>
  <dgm:bg/>
  <dgm:whole>
    <a:ln w="57150"/>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4F1AD2-AC2E-4487-B6CA-03B67CFF01E0}" type="doc">
      <dgm:prSet loTypeId="urn:microsoft.com/office/officeart/2005/8/layout/radial4" loCatId="relationship" qsTypeId="urn:microsoft.com/office/officeart/2005/8/quickstyle/simple2" qsCatId="simple" csTypeId="urn:microsoft.com/office/officeart/2005/8/colors/colorful3" csCatId="colorful" phldr="1"/>
      <dgm:spPr/>
      <dgm:t>
        <a:bodyPr/>
        <a:lstStyle/>
        <a:p>
          <a:endParaRPr lang="zh-CN" altLang="en-US"/>
        </a:p>
      </dgm:t>
    </dgm:pt>
    <dgm:pt modelId="{E5A03E57-8B00-4C4E-A08E-9FB11DCD7028}">
      <dgm:prSet phldrT="[文本]"/>
      <dgm:spPr/>
      <dgm:t>
        <a:bodyPr/>
        <a:lstStyle/>
        <a:p>
          <a:r>
            <a:rPr lang="zh-CN" altLang="en-US" dirty="0" smtClean="0"/>
            <a:t>学习基础</a:t>
          </a:r>
          <a:endParaRPr lang="zh-CN" altLang="en-US" dirty="0"/>
        </a:p>
      </dgm:t>
    </dgm:pt>
    <dgm:pt modelId="{0A4BAD9E-A15E-49BB-ABD6-2A48CFF41BA8}" type="parTrans" cxnId="{66E314F2-1427-43AC-B1F8-B7E2FA835AD4}">
      <dgm:prSet/>
      <dgm:spPr/>
      <dgm:t>
        <a:bodyPr/>
        <a:lstStyle/>
        <a:p>
          <a:endParaRPr lang="zh-CN" altLang="en-US"/>
        </a:p>
      </dgm:t>
    </dgm:pt>
    <dgm:pt modelId="{F2558B54-75EC-447E-BB84-699D28DEFD47}" type="sibTrans" cxnId="{66E314F2-1427-43AC-B1F8-B7E2FA835AD4}">
      <dgm:prSet/>
      <dgm:spPr/>
      <dgm:t>
        <a:bodyPr/>
        <a:lstStyle/>
        <a:p>
          <a:endParaRPr lang="zh-CN" altLang="en-US"/>
        </a:p>
      </dgm:t>
    </dgm:pt>
    <dgm:pt modelId="{3F45FB67-A7E1-48BE-8E9E-7FC825F065E4}">
      <dgm:prSet phldrT="[文本]"/>
      <dgm:spPr/>
      <dgm:t>
        <a:bodyPr/>
        <a:lstStyle/>
        <a:p>
          <a:r>
            <a:rPr lang="zh-CN" altLang="en-US" dirty="0" smtClean="0"/>
            <a:t>喜欢学习语文</a:t>
          </a:r>
          <a:endParaRPr lang="zh-CN" altLang="en-US" dirty="0"/>
        </a:p>
      </dgm:t>
    </dgm:pt>
    <dgm:pt modelId="{2AC2EAC7-7D8C-4B0B-9646-A2BF94D28318}" type="parTrans" cxnId="{EB098AA6-6E98-44D9-B9DF-ED8047E62D85}">
      <dgm:prSet/>
      <dgm:spPr/>
      <dgm:t>
        <a:bodyPr/>
        <a:lstStyle/>
        <a:p>
          <a:endParaRPr lang="zh-CN" altLang="en-US"/>
        </a:p>
      </dgm:t>
    </dgm:pt>
    <dgm:pt modelId="{4A864712-9CDA-417F-B7D5-27BEE0AAA070}" type="sibTrans" cxnId="{EB098AA6-6E98-44D9-B9DF-ED8047E62D85}">
      <dgm:prSet/>
      <dgm:spPr/>
      <dgm:t>
        <a:bodyPr/>
        <a:lstStyle/>
        <a:p>
          <a:endParaRPr lang="zh-CN" altLang="en-US"/>
        </a:p>
      </dgm:t>
    </dgm:pt>
    <dgm:pt modelId="{4749D86F-15CA-475E-85E1-49E95112678E}">
      <dgm:prSet phldrT="[文本]" custT="1"/>
      <dgm:spPr/>
      <dgm:t>
        <a:bodyPr/>
        <a:lstStyle/>
        <a:p>
          <a:r>
            <a:rPr lang="zh-CN" altLang="en-US" sz="3600" dirty="0" smtClean="0"/>
            <a:t>听读</a:t>
          </a:r>
          <a:endParaRPr lang="en-US" altLang="zh-CN" sz="3600" dirty="0" smtClean="0"/>
        </a:p>
        <a:p>
          <a:r>
            <a:rPr lang="zh-CN" altLang="en-US" sz="3600" dirty="0" smtClean="0"/>
            <a:t>能力</a:t>
          </a:r>
          <a:endParaRPr lang="zh-CN" altLang="en-US" sz="3600" dirty="0"/>
        </a:p>
      </dgm:t>
    </dgm:pt>
    <dgm:pt modelId="{6BBAFAA1-AA4D-45D9-820B-0A57C5B78D22}" type="parTrans" cxnId="{0F675BB0-7782-49F7-9FEC-646872235AC5}">
      <dgm:prSet/>
      <dgm:spPr/>
      <dgm:t>
        <a:bodyPr/>
        <a:lstStyle/>
        <a:p>
          <a:endParaRPr lang="zh-CN" altLang="en-US"/>
        </a:p>
      </dgm:t>
    </dgm:pt>
    <dgm:pt modelId="{AD842FDF-566C-4DCB-8594-250CD471A2E9}" type="sibTrans" cxnId="{0F675BB0-7782-49F7-9FEC-646872235AC5}">
      <dgm:prSet/>
      <dgm:spPr/>
      <dgm:t>
        <a:bodyPr/>
        <a:lstStyle/>
        <a:p>
          <a:endParaRPr lang="zh-CN" altLang="en-US"/>
        </a:p>
      </dgm:t>
    </dgm:pt>
    <dgm:pt modelId="{DFBBF1C3-0B3A-419C-BD84-1E2C59994648}">
      <dgm:prSet phldrT="[文本]" custT="1"/>
      <dgm:spPr/>
      <dgm:t>
        <a:bodyPr/>
        <a:lstStyle/>
        <a:p>
          <a:r>
            <a:rPr lang="zh-CN" altLang="en-US" sz="3600" dirty="0" smtClean="0"/>
            <a:t>写字</a:t>
          </a:r>
          <a:endParaRPr lang="en-US" altLang="zh-CN" sz="3600" dirty="0" smtClean="0"/>
        </a:p>
        <a:p>
          <a:r>
            <a:rPr lang="zh-CN" altLang="en-US" sz="3600" dirty="0" smtClean="0"/>
            <a:t>习惯</a:t>
          </a:r>
          <a:endParaRPr lang="zh-CN" altLang="en-US" sz="3600" dirty="0"/>
        </a:p>
      </dgm:t>
    </dgm:pt>
    <dgm:pt modelId="{1F89CB07-F04A-4C31-9144-26C8B34F6B02}" type="parTrans" cxnId="{84C64155-B40C-47A7-A5AF-5B5790FDE046}">
      <dgm:prSet/>
      <dgm:spPr/>
      <dgm:t>
        <a:bodyPr/>
        <a:lstStyle/>
        <a:p>
          <a:endParaRPr lang="zh-CN" altLang="en-US"/>
        </a:p>
      </dgm:t>
    </dgm:pt>
    <dgm:pt modelId="{E31CE54B-4DE9-4985-B59C-D91DC585B400}" type="sibTrans" cxnId="{84C64155-B40C-47A7-A5AF-5B5790FDE046}">
      <dgm:prSet/>
      <dgm:spPr/>
      <dgm:t>
        <a:bodyPr/>
        <a:lstStyle/>
        <a:p>
          <a:endParaRPr lang="zh-CN" altLang="en-US"/>
        </a:p>
      </dgm:t>
    </dgm:pt>
    <dgm:pt modelId="{C96117BA-EBC3-4797-ABFD-60668A5C1129}">
      <dgm:prSet custT="1"/>
      <dgm:spPr/>
      <dgm:t>
        <a:bodyPr/>
        <a:lstStyle/>
        <a:p>
          <a:r>
            <a:rPr lang="zh-CN" altLang="en-US" sz="3600" dirty="0" smtClean="0"/>
            <a:t>乐于</a:t>
          </a:r>
          <a:endParaRPr lang="en-US" altLang="zh-CN" sz="3600" dirty="0" smtClean="0"/>
        </a:p>
        <a:p>
          <a:r>
            <a:rPr lang="zh-CN" altLang="en-US" sz="3600" dirty="0" smtClean="0"/>
            <a:t>表达</a:t>
          </a:r>
          <a:endParaRPr lang="zh-CN" altLang="en-US" sz="3600" dirty="0"/>
        </a:p>
      </dgm:t>
    </dgm:pt>
    <dgm:pt modelId="{3AF282ED-036A-46DA-B159-26059D85F4F1}" type="parTrans" cxnId="{0CB0B09C-D675-44FD-A597-F4E14DABB16B}">
      <dgm:prSet/>
      <dgm:spPr/>
      <dgm:t>
        <a:bodyPr/>
        <a:lstStyle/>
        <a:p>
          <a:endParaRPr lang="zh-CN" altLang="en-US"/>
        </a:p>
      </dgm:t>
    </dgm:pt>
    <dgm:pt modelId="{B571F336-84BA-4A57-8F04-0B2F4F9FE125}" type="sibTrans" cxnId="{0CB0B09C-D675-44FD-A597-F4E14DABB16B}">
      <dgm:prSet/>
      <dgm:spPr/>
      <dgm:t>
        <a:bodyPr/>
        <a:lstStyle/>
        <a:p>
          <a:endParaRPr lang="zh-CN" altLang="en-US"/>
        </a:p>
      </dgm:t>
    </dgm:pt>
    <dgm:pt modelId="{4019FE27-01B3-469E-987C-E79E74455D3E}" type="pres">
      <dgm:prSet presAssocID="{A34F1AD2-AC2E-4487-B6CA-03B67CFF01E0}" presName="cycle" presStyleCnt="0">
        <dgm:presLayoutVars>
          <dgm:chMax val="1"/>
          <dgm:dir/>
          <dgm:animLvl val="ctr"/>
          <dgm:resizeHandles val="exact"/>
        </dgm:presLayoutVars>
      </dgm:prSet>
      <dgm:spPr/>
      <dgm:t>
        <a:bodyPr/>
        <a:lstStyle/>
        <a:p>
          <a:endParaRPr lang="zh-CN" altLang="en-US"/>
        </a:p>
      </dgm:t>
    </dgm:pt>
    <dgm:pt modelId="{FDB37588-63C4-47C1-9D4A-E2018F9FAC61}" type="pres">
      <dgm:prSet presAssocID="{E5A03E57-8B00-4C4E-A08E-9FB11DCD7028}" presName="centerShape" presStyleLbl="node0" presStyleIdx="0" presStyleCnt="1"/>
      <dgm:spPr/>
      <dgm:t>
        <a:bodyPr/>
        <a:lstStyle/>
        <a:p>
          <a:endParaRPr lang="zh-CN" altLang="en-US"/>
        </a:p>
      </dgm:t>
    </dgm:pt>
    <dgm:pt modelId="{447F0826-A9D9-4395-B77C-1A88D5B3B06F}" type="pres">
      <dgm:prSet presAssocID="{2AC2EAC7-7D8C-4B0B-9646-A2BF94D28318}" presName="parTrans" presStyleLbl="bgSibTrans2D1" presStyleIdx="0" presStyleCnt="4"/>
      <dgm:spPr/>
      <dgm:t>
        <a:bodyPr/>
        <a:lstStyle/>
        <a:p>
          <a:endParaRPr lang="zh-CN" altLang="en-US"/>
        </a:p>
      </dgm:t>
    </dgm:pt>
    <dgm:pt modelId="{94BFB428-7CA3-4701-BE58-FB2706CDCECA}" type="pres">
      <dgm:prSet presAssocID="{3F45FB67-A7E1-48BE-8E9E-7FC825F065E4}" presName="node" presStyleLbl="node1" presStyleIdx="0" presStyleCnt="4">
        <dgm:presLayoutVars>
          <dgm:bulletEnabled val="1"/>
        </dgm:presLayoutVars>
      </dgm:prSet>
      <dgm:spPr/>
      <dgm:t>
        <a:bodyPr/>
        <a:lstStyle/>
        <a:p>
          <a:endParaRPr lang="zh-CN" altLang="en-US"/>
        </a:p>
      </dgm:t>
    </dgm:pt>
    <dgm:pt modelId="{1F39CE0E-FD0C-4D2A-861A-5EF4F2DB5A8C}" type="pres">
      <dgm:prSet presAssocID="{6BBAFAA1-AA4D-45D9-820B-0A57C5B78D22}" presName="parTrans" presStyleLbl="bgSibTrans2D1" presStyleIdx="1" presStyleCnt="4" custLinFactNeighborX="3014" custLinFactNeighborY="26402"/>
      <dgm:spPr/>
      <dgm:t>
        <a:bodyPr/>
        <a:lstStyle/>
        <a:p>
          <a:endParaRPr lang="zh-CN" altLang="en-US"/>
        </a:p>
      </dgm:t>
    </dgm:pt>
    <dgm:pt modelId="{375D0F92-5699-43F0-ACC3-E6CD0FDB389B}" type="pres">
      <dgm:prSet presAssocID="{4749D86F-15CA-475E-85E1-49E95112678E}" presName="node" presStyleLbl="node1" presStyleIdx="1" presStyleCnt="4" custScaleX="86785">
        <dgm:presLayoutVars>
          <dgm:bulletEnabled val="1"/>
        </dgm:presLayoutVars>
      </dgm:prSet>
      <dgm:spPr/>
      <dgm:t>
        <a:bodyPr/>
        <a:lstStyle/>
        <a:p>
          <a:endParaRPr lang="zh-CN" altLang="en-US"/>
        </a:p>
      </dgm:t>
    </dgm:pt>
    <dgm:pt modelId="{A81E6BD0-7796-46A7-950E-B8F8AC38DBD3}" type="pres">
      <dgm:prSet presAssocID="{1F89CB07-F04A-4C31-9144-26C8B34F6B02}" presName="parTrans" presStyleLbl="bgSibTrans2D1" presStyleIdx="2" presStyleCnt="4"/>
      <dgm:spPr/>
      <dgm:t>
        <a:bodyPr/>
        <a:lstStyle/>
        <a:p>
          <a:endParaRPr lang="zh-CN" altLang="en-US"/>
        </a:p>
      </dgm:t>
    </dgm:pt>
    <dgm:pt modelId="{98180441-8F09-4B35-9572-08E6E8C7DCA9}" type="pres">
      <dgm:prSet presAssocID="{DFBBF1C3-0B3A-419C-BD84-1E2C59994648}" presName="node" presStyleLbl="node1" presStyleIdx="2" presStyleCnt="4" custScaleX="83974" custRadScaleRad="106540" custRadScaleInc="14268">
        <dgm:presLayoutVars>
          <dgm:bulletEnabled val="1"/>
        </dgm:presLayoutVars>
      </dgm:prSet>
      <dgm:spPr/>
      <dgm:t>
        <a:bodyPr/>
        <a:lstStyle/>
        <a:p>
          <a:endParaRPr lang="zh-CN" altLang="en-US"/>
        </a:p>
      </dgm:t>
    </dgm:pt>
    <dgm:pt modelId="{631C16EF-4AFE-4B74-8516-14F5D15D6EE0}" type="pres">
      <dgm:prSet presAssocID="{3AF282ED-036A-46DA-B159-26059D85F4F1}" presName="parTrans" presStyleLbl="bgSibTrans2D1" presStyleIdx="3" presStyleCnt="4"/>
      <dgm:spPr/>
      <dgm:t>
        <a:bodyPr/>
        <a:lstStyle/>
        <a:p>
          <a:endParaRPr lang="zh-CN" altLang="en-US"/>
        </a:p>
      </dgm:t>
    </dgm:pt>
    <dgm:pt modelId="{A15E57C0-0853-4D66-9149-8FAE1EFE09C3}" type="pres">
      <dgm:prSet presAssocID="{C96117BA-EBC3-4797-ABFD-60668A5C1129}" presName="node" presStyleLbl="node1" presStyleIdx="3" presStyleCnt="4" custScaleX="90458">
        <dgm:presLayoutVars>
          <dgm:bulletEnabled val="1"/>
        </dgm:presLayoutVars>
      </dgm:prSet>
      <dgm:spPr/>
      <dgm:t>
        <a:bodyPr/>
        <a:lstStyle/>
        <a:p>
          <a:endParaRPr lang="zh-CN" altLang="en-US"/>
        </a:p>
      </dgm:t>
    </dgm:pt>
  </dgm:ptLst>
  <dgm:cxnLst>
    <dgm:cxn modelId="{A5F95B2B-8184-4F77-B5CC-802EAD71B1D1}" type="presOf" srcId="{3F45FB67-A7E1-48BE-8E9E-7FC825F065E4}" destId="{94BFB428-7CA3-4701-BE58-FB2706CDCECA}" srcOrd="0" destOrd="0" presId="urn:microsoft.com/office/officeart/2005/8/layout/radial4"/>
    <dgm:cxn modelId="{1614DD4F-DE1D-49E4-8EDD-10637370EDD7}" type="presOf" srcId="{6BBAFAA1-AA4D-45D9-820B-0A57C5B78D22}" destId="{1F39CE0E-FD0C-4D2A-861A-5EF4F2DB5A8C}" srcOrd="0" destOrd="0" presId="urn:microsoft.com/office/officeart/2005/8/layout/radial4"/>
    <dgm:cxn modelId="{D2259C09-E646-4F48-80CD-D297DB6CB6D1}" type="presOf" srcId="{DFBBF1C3-0B3A-419C-BD84-1E2C59994648}" destId="{98180441-8F09-4B35-9572-08E6E8C7DCA9}" srcOrd="0" destOrd="0" presId="urn:microsoft.com/office/officeart/2005/8/layout/radial4"/>
    <dgm:cxn modelId="{2A847A18-964C-4A2E-95FF-D37555098E64}" type="presOf" srcId="{A34F1AD2-AC2E-4487-B6CA-03B67CFF01E0}" destId="{4019FE27-01B3-469E-987C-E79E74455D3E}" srcOrd="0" destOrd="0" presId="urn:microsoft.com/office/officeart/2005/8/layout/radial4"/>
    <dgm:cxn modelId="{F31D5377-97DE-4B10-9D39-B191912393A5}" type="presOf" srcId="{2AC2EAC7-7D8C-4B0B-9646-A2BF94D28318}" destId="{447F0826-A9D9-4395-B77C-1A88D5B3B06F}" srcOrd="0" destOrd="0" presId="urn:microsoft.com/office/officeart/2005/8/layout/radial4"/>
    <dgm:cxn modelId="{4190336D-D2D7-403E-BC7C-E382E8CFB75C}" type="presOf" srcId="{4749D86F-15CA-475E-85E1-49E95112678E}" destId="{375D0F92-5699-43F0-ACC3-E6CD0FDB389B}" srcOrd="0" destOrd="0" presId="urn:microsoft.com/office/officeart/2005/8/layout/radial4"/>
    <dgm:cxn modelId="{EB098AA6-6E98-44D9-B9DF-ED8047E62D85}" srcId="{E5A03E57-8B00-4C4E-A08E-9FB11DCD7028}" destId="{3F45FB67-A7E1-48BE-8E9E-7FC825F065E4}" srcOrd="0" destOrd="0" parTransId="{2AC2EAC7-7D8C-4B0B-9646-A2BF94D28318}" sibTransId="{4A864712-9CDA-417F-B7D5-27BEE0AAA070}"/>
    <dgm:cxn modelId="{0CB0B09C-D675-44FD-A597-F4E14DABB16B}" srcId="{E5A03E57-8B00-4C4E-A08E-9FB11DCD7028}" destId="{C96117BA-EBC3-4797-ABFD-60668A5C1129}" srcOrd="3" destOrd="0" parTransId="{3AF282ED-036A-46DA-B159-26059D85F4F1}" sibTransId="{B571F336-84BA-4A57-8F04-0B2F4F9FE125}"/>
    <dgm:cxn modelId="{F7642F3E-37FA-4E25-83CC-8E7196F77E6D}" type="presOf" srcId="{1F89CB07-F04A-4C31-9144-26C8B34F6B02}" destId="{A81E6BD0-7796-46A7-950E-B8F8AC38DBD3}" srcOrd="0" destOrd="0" presId="urn:microsoft.com/office/officeart/2005/8/layout/radial4"/>
    <dgm:cxn modelId="{0F675BB0-7782-49F7-9FEC-646872235AC5}" srcId="{E5A03E57-8B00-4C4E-A08E-9FB11DCD7028}" destId="{4749D86F-15CA-475E-85E1-49E95112678E}" srcOrd="1" destOrd="0" parTransId="{6BBAFAA1-AA4D-45D9-820B-0A57C5B78D22}" sibTransId="{AD842FDF-566C-4DCB-8594-250CD471A2E9}"/>
    <dgm:cxn modelId="{D7D84071-7315-44A5-9D11-03A1F694D9BC}" type="presOf" srcId="{E5A03E57-8B00-4C4E-A08E-9FB11DCD7028}" destId="{FDB37588-63C4-47C1-9D4A-E2018F9FAC61}" srcOrd="0" destOrd="0" presId="urn:microsoft.com/office/officeart/2005/8/layout/radial4"/>
    <dgm:cxn modelId="{84C64155-B40C-47A7-A5AF-5B5790FDE046}" srcId="{E5A03E57-8B00-4C4E-A08E-9FB11DCD7028}" destId="{DFBBF1C3-0B3A-419C-BD84-1E2C59994648}" srcOrd="2" destOrd="0" parTransId="{1F89CB07-F04A-4C31-9144-26C8B34F6B02}" sibTransId="{E31CE54B-4DE9-4985-B59C-D91DC585B400}"/>
    <dgm:cxn modelId="{73BEA5E1-B494-4E67-8C11-C20F7C0C7C40}" type="presOf" srcId="{C96117BA-EBC3-4797-ABFD-60668A5C1129}" destId="{A15E57C0-0853-4D66-9149-8FAE1EFE09C3}" srcOrd="0" destOrd="0" presId="urn:microsoft.com/office/officeart/2005/8/layout/radial4"/>
    <dgm:cxn modelId="{66E314F2-1427-43AC-B1F8-B7E2FA835AD4}" srcId="{A34F1AD2-AC2E-4487-B6CA-03B67CFF01E0}" destId="{E5A03E57-8B00-4C4E-A08E-9FB11DCD7028}" srcOrd="0" destOrd="0" parTransId="{0A4BAD9E-A15E-49BB-ABD6-2A48CFF41BA8}" sibTransId="{F2558B54-75EC-447E-BB84-699D28DEFD47}"/>
    <dgm:cxn modelId="{AD4CB99B-2C40-41A3-95C4-D7BA60F10A50}" type="presOf" srcId="{3AF282ED-036A-46DA-B159-26059D85F4F1}" destId="{631C16EF-4AFE-4B74-8516-14F5D15D6EE0}" srcOrd="0" destOrd="0" presId="urn:microsoft.com/office/officeart/2005/8/layout/radial4"/>
    <dgm:cxn modelId="{4BD4CFF8-7C10-478C-8A6E-171DE720E709}" type="presParOf" srcId="{4019FE27-01B3-469E-987C-E79E74455D3E}" destId="{FDB37588-63C4-47C1-9D4A-E2018F9FAC61}" srcOrd="0" destOrd="0" presId="urn:microsoft.com/office/officeart/2005/8/layout/radial4"/>
    <dgm:cxn modelId="{36FD006B-5CE6-4E06-9EB6-8556A5F904AA}" type="presParOf" srcId="{4019FE27-01B3-469E-987C-E79E74455D3E}" destId="{447F0826-A9D9-4395-B77C-1A88D5B3B06F}" srcOrd="1" destOrd="0" presId="urn:microsoft.com/office/officeart/2005/8/layout/radial4"/>
    <dgm:cxn modelId="{94C7FD28-D073-4750-9E8F-57ED554A18BE}" type="presParOf" srcId="{4019FE27-01B3-469E-987C-E79E74455D3E}" destId="{94BFB428-7CA3-4701-BE58-FB2706CDCECA}" srcOrd="2" destOrd="0" presId="urn:microsoft.com/office/officeart/2005/8/layout/radial4"/>
    <dgm:cxn modelId="{007D9084-D2EC-47DD-8EA4-98A02319CBCE}" type="presParOf" srcId="{4019FE27-01B3-469E-987C-E79E74455D3E}" destId="{1F39CE0E-FD0C-4D2A-861A-5EF4F2DB5A8C}" srcOrd="3" destOrd="0" presId="urn:microsoft.com/office/officeart/2005/8/layout/radial4"/>
    <dgm:cxn modelId="{90300261-1AF0-4DD9-AA5F-56F1B0540E90}" type="presParOf" srcId="{4019FE27-01B3-469E-987C-E79E74455D3E}" destId="{375D0F92-5699-43F0-ACC3-E6CD0FDB389B}" srcOrd="4" destOrd="0" presId="urn:microsoft.com/office/officeart/2005/8/layout/radial4"/>
    <dgm:cxn modelId="{AB48AC96-794A-40A6-A25F-EB9113C93028}" type="presParOf" srcId="{4019FE27-01B3-469E-987C-E79E74455D3E}" destId="{A81E6BD0-7796-46A7-950E-B8F8AC38DBD3}" srcOrd="5" destOrd="0" presId="urn:microsoft.com/office/officeart/2005/8/layout/radial4"/>
    <dgm:cxn modelId="{DA4422DF-57C3-41DF-9E57-CFC23C7ECA5F}" type="presParOf" srcId="{4019FE27-01B3-469E-987C-E79E74455D3E}" destId="{98180441-8F09-4B35-9572-08E6E8C7DCA9}" srcOrd="6" destOrd="0" presId="urn:microsoft.com/office/officeart/2005/8/layout/radial4"/>
    <dgm:cxn modelId="{02F0B9A6-C67B-46E2-A04E-EEC54CD0D10E}" type="presParOf" srcId="{4019FE27-01B3-469E-987C-E79E74455D3E}" destId="{631C16EF-4AFE-4B74-8516-14F5D15D6EE0}" srcOrd="7" destOrd="0" presId="urn:microsoft.com/office/officeart/2005/8/layout/radial4"/>
    <dgm:cxn modelId="{6F481850-DA92-4D87-BA3F-1E00698403F6}" type="presParOf" srcId="{4019FE27-01B3-469E-987C-E79E74455D3E}" destId="{A15E57C0-0853-4D66-9149-8FAE1EFE09C3}"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AFEFC64-232F-4A44-A9AB-51D848160F89}" type="doc">
      <dgm:prSet loTypeId="urn:microsoft.com/office/officeart/2009/layout/CircleArrowProcess" loCatId="process" qsTypeId="urn:microsoft.com/office/officeart/2005/8/quickstyle/simple4" qsCatId="simple" csTypeId="urn:microsoft.com/office/officeart/2005/8/colors/colorful2" csCatId="colorful" phldr="1"/>
      <dgm:spPr/>
      <dgm:t>
        <a:bodyPr/>
        <a:lstStyle/>
        <a:p>
          <a:endParaRPr lang="zh-CN" altLang="en-US"/>
        </a:p>
      </dgm:t>
    </dgm:pt>
    <dgm:pt modelId="{98B3C076-7A40-484E-B6EC-B13E2BE05944}">
      <dgm:prSet phldrT="[文本]" custT="1">
        <dgm:style>
          <a:lnRef idx="2">
            <a:schemeClr val="accent2"/>
          </a:lnRef>
          <a:fillRef idx="1">
            <a:schemeClr val="lt1"/>
          </a:fillRef>
          <a:effectRef idx="0">
            <a:schemeClr val="accent2"/>
          </a:effectRef>
          <a:fontRef idx="minor">
            <a:schemeClr val="dk1"/>
          </a:fontRef>
        </dgm:style>
      </dgm:prSet>
      <dgm:spPr/>
      <dgm:t>
        <a:bodyPr/>
        <a:lstStyle/>
        <a:p>
          <a:r>
            <a:rPr lang="zh-CN" altLang="en-US" sz="2800" dirty="0" smtClean="0">
              <a:latin typeface="+mn-ea"/>
              <a:ea typeface="+mn-ea"/>
            </a:rPr>
            <a:t>谈话引入、引出课题</a:t>
          </a:r>
          <a:endParaRPr lang="zh-CN" altLang="en-US" sz="2800" dirty="0">
            <a:latin typeface="+mn-ea"/>
            <a:ea typeface="+mn-ea"/>
          </a:endParaRPr>
        </a:p>
      </dgm:t>
    </dgm:pt>
    <dgm:pt modelId="{C53F6F66-83DE-4604-ABAA-4E0A0808BC7F}" type="parTrans" cxnId="{A9AB8971-97BA-492C-BB45-0B137799D4D4}">
      <dgm:prSet/>
      <dgm:spPr/>
      <dgm:t>
        <a:bodyPr/>
        <a:lstStyle/>
        <a:p>
          <a:endParaRPr lang="zh-CN" altLang="en-US"/>
        </a:p>
      </dgm:t>
    </dgm:pt>
    <dgm:pt modelId="{00C383F9-4A9E-4AC5-9648-1E77DFCD7EED}" type="sibTrans" cxnId="{A9AB8971-97BA-492C-BB45-0B137799D4D4}">
      <dgm:prSet/>
      <dgm:spPr/>
      <dgm:t>
        <a:bodyPr/>
        <a:lstStyle/>
        <a:p>
          <a:endParaRPr lang="zh-CN" altLang="en-US"/>
        </a:p>
      </dgm:t>
    </dgm:pt>
    <dgm:pt modelId="{C0AE0E56-4D1E-47ED-B7B6-9D184B9088C6}">
      <dgm:prSet phldrT="[文本]" custT="1">
        <dgm:style>
          <a:lnRef idx="2">
            <a:schemeClr val="accent5"/>
          </a:lnRef>
          <a:fillRef idx="1">
            <a:schemeClr val="lt1"/>
          </a:fillRef>
          <a:effectRef idx="0">
            <a:schemeClr val="accent5"/>
          </a:effectRef>
          <a:fontRef idx="minor">
            <a:schemeClr val="dk1"/>
          </a:fontRef>
        </dgm:style>
      </dgm:prSet>
      <dgm:spPr/>
      <dgm:t>
        <a:bodyPr/>
        <a:lstStyle/>
        <a:p>
          <a:r>
            <a:rPr lang="zh-CN" altLang="en-US" sz="2800" dirty="0" smtClean="0">
              <a:latin typeface="+mn-ea"/>
              <a:ea typeface="+mn-ea"/>
            </a:rPr>
            <a:t>朗读课文、自主识字</a:t>
          </a:r>
          <a:endParaRPr lang="zh-CN" altLang="en-US" sz="2800" dirty="0">
            <a:latin typeface="+mn-ea"/>
            <a:ea typeface="+mn-ea"/>
          </a:endParaRPr>
        </a:p>
      </dgm:t>
    </dgm:pt>
    <dgm:pt modelId="{DB0921C4-E6B1-45DF-B829-AC4CF58EB768}" type="parTrans" cxnId="{0FC34662-CFE3-40F9-9676-5E064C59F23F}">
      <dgm:prSet/>
      <dgm:spPr/>
      <dgm:t>
        <a:bodyPr/>
        <a:lstStyle/>
        <a:p>
          <a:endParaRPr lang="zh-CN" altLang="en-US"/>
        </a:p>
      </dgm:t>
    </dgm:pt>
    <dgm:pt modelId="{2E17E792-135D-42E0-83A4-ED58B6C0964D}" type="sibTrans" cxnId="{0FC34662-CFE3-40F9-9676-5E064C59F23F}">
      <dgm:prSet/>
      <dgm:spPr/>
      <dgm:t>
        <a:bodyPr/>
        <a:lstStyle/>
        <a:p>
          <a:endParaRPr lang="zh-CN" altLang="en-US"/>
        </a:p>
      </dgm:t>
    </dgm:pt>
    <dgm:pt modelId="{B484222C-672C-422D-A808-1C6A79867D25}">
      <dgm:prSet phldrT="[文本]" custT="1">
        <dgm:style>
          <a:lnRef idx="2">
            <a:schemeClr val="accent3"/>
          </a:lnRef>
          <a:fillRef idx="1">
            <a:schemeClr val="lt1"/>
          </a:fillRef>
          <a:effectRef idx="0">
            <a:schemeClr val="accent3"/>
          </a:effectRef>
          <a:fontRef idx="minor">
            <a:schemeClr val="dk1"/>
          </a:fontRef>
        </dgm:style>
      </dgm:prSet>
      <dgm:spPr>
        <a:ln/>
      </dgm:spPr>
      <dgm:t>
        <a:bodyPr/>
        <a:lstStyle/>
        <a:p>
          <a:r>
            <a:rPr lang="zh-CN" altLang="en-US" sz="2800" dirty="0" smtClean="0">
              <a:latin typeface="+mn-ea"/>
              <a:ea typeface="+mn-ea"/>
            </a:rPr>
            <a:t>读中明理、巩固识字</a:t>
          </a:r>
          <a:endParaRPr lang="zh-CN" altLang="en-US" sz="2800" dirty="0">
            <a:latin typeface="+mn-ea"/>
            <a:ea typeface="+mn-ea"/>
          </a:endParaRPr>
        </a:p>
      </dgm:t>
    </dgm:pt>
    <dgm:pt modelId="{8A40A1EF-92ED-4757-86C4-808A08401DDA}" type="parTrans" cxnId="{E6277332-FCB5-44F1-B08F-D1B7516DDBE4}">
      <dgm:prSet/>
      <dgm:spPr/>
      <dgm:t>
        <a:bodyPr/>
        <a:lstStyle/>
        <a:p>
          <a:endParaRPr lang="zh-CN" altLang="en-US"/>
        </a:p>
      </dgm:t>
    </dgm:pt>
    <dgm:pt modelId="{B701005C-CD23-422E-B975-617B02EFBC86}" type="sibTrans" cxnId="{E6277332-FCB5-44F1-B08F-D1B7516DDBE4}">
      <dgm:prSet/>
      <dgm:spPr/>
      <dgm:t>
        <a:bodyPr/>
        <a:lstStyle/>
        <a:p>
          <a:endParaRPr lang="zh-CN" altLang="en-US"/>
        </a:p>
      </dgm:t>
    </dgm:pt>
    <dgm:pt modelId="{ECD98B2A-3042-498F-99B8-58DB2AC5F18E}">
      <dgm:prSet custT="1">
        <dgm:style>
          <a:lnRef idx="2">
            <a:schemeClr val="accent6"/>
          </a:lnRef>
          <a:fillRef idx="1">
            <a:schemeClr val="lt1"/>
          </a:fillRef>
          <a:effectRef idx="0">
            <a:schemeClr val="accent6"/>
          </a:effectRef>
          <a:fontRef idx="minor">
            <a:schemeClr val="dk1"/>
          </a:fontRef>
        </dgm:style>
      </dgm:prSet>
      <dgm:spPr/>
      <dgm:t>
        <a:bodyPr/>
        <a:lstStyle/>
        <a:p>
          <a:r>
            <a:rPr lang="zh-CN" altLang="en-US" sz="2800" dirty="0" smtClean="0">
              <a:latin typeface="+mn-ea"/>
              <a:ea typeface="+mn-ea"/>
            </a:rPr>
            <a:t>手脑并用、学写生字</a:t>
          </a:r>
          <a:endParaRPr lang="zh-CN" altLang="en-US" sz="2800" dirty="0">
            <a:latin typeface="+mn-ea"/>
            <a:ea typeface="+mn-ea"/>
          </a:endParaRPr>
        </a:p>
      </dgm:t>
    </dgm:pt>
    <dgm:pt modelId="{0E503F27-9D72-4796-A6D9-4431E217E92C}" type="parTrans" cxnId="{933A4F63-71F7-4D5A-8A2C-8C8B1C951C38}">
      <dgm:prSet/>
      <dgm:spPr/>
      <dgm:t>
        <a:bodyPr/>
        <a:lstStyle/>
        <a:p>
          <a:endParaRPr lang="zh-CN" altLang="en-US"/>
        </a:p>
      </dgm:t>
    </dgm:pt>
    <dgm:pt modelId="{413D961B-9FBD-4081-893B-981A5832F016}" type="sibTrans" cxnId="{933A4F63-71F7-4D5A-8A2C-8C8B1C951C38}">
      <dgm:prSet/>
      <dgm:spPr/>
      <dgm:t>
        <a:bodyPr/>
        <a:lstStyle/>
        <a:p>
          <a:endParaRPr lang="zh-CN" altLang="en-US"/>
        </a:p>
      </dgm:t>
    </dgm:pt>
    <dgm:pt modelId="{57CD558B-D2A0-4C9E-A03D-DF7130F31ACD}" type="pres">
      <dgm:prSet presAssocID="{9AFEFC64-232F-4A44-A9AB-51D848160F89}" presName="Name0" presStyleCnt="0">
        <dgm:presLayoutVars>
          <dgm:chMax val="7"/>
          <dgm:chPref val="7"/>
          <dgm:dir/>
          <dgm:animLvl val="lvl"/>
        </dgm:presLayoutVars>
      </dgm:prSet>
      <dgm:spPr/>
      <dgm:t>
        <a:bodyPr/>
        <a:lstStyle/>
        <a:p>
          <a:endParaRPr lang="zh-CN" altLang="en-US"/>
        </a:p>
      </dgm:t>
    </dgm:pt>
    <dgm:pt modelId="{54FFBAE2-07B6-4519-B5F5-A2449646B837}" type="pres">
      <dgm:prSet presAssocID="{98B3C076-7A40-484E-B6EC-B13E2BE05944}" presName="Accent1" presStyleCnt="0"/>
      <dgm:spPr/>
    </dgm:pt>
    <dgm:pt modelId="{C8B0E260-12A5-49B9-87CF-3FC82115170F}" type="pres">
      <dgm:prSet presAssocID="{98B3C076-7A40-484E-B6EC-B13E2BE05944}" presName="Accent" presStyleLbl="node1" presStyleIdx="0" presStyleCnt="4" custLinFactX="-100000" custLinFactNeighborX="-122027" custLinFactNeighborY="-15684"/>
      <dgm:spPr/>
    </dgm:pt>
    <dgm:pt modelId="{56DC1B5B-3668-40CB-869C-9B6A84B64211}" type="pres">
      <dgm:prSet presAssocID="{98B3C076-7A40-484E-B6EC-B13E2BE05944}" presName="Parent1" presStyleLbl="revTx" presStyleIdx="0" presStyleCnt="4" custScaleX="470054" custLinFactNeighborX="-28410" custLinFactNeighborY="-79225">
        <dgm:presLayoutVars>
          <dgm:chMax val="1"/>
          <dgm:chPref val="1"/>
          <dgm:bulletEnabled val="1"/>
        </dgm:presLayoutVars>
      </dgm:prSet>
      <dgm:spPr/>
      <dgm:t>
        <a:bodyPr/>
        <a:lstStyle/>
        <a:p>
          <a:endParaRPr lang="zh-CN" altLang="en-US"/>
        </a:p>
      </dgm:t>
    </dgm:pt>
    <dgm:pt modelId="{24685F12-3FA6-42CA-BFF7-AE03A3066E57}" type="pres">
      <dgm:prSet presAssocID="{C0AE0E56-4D1E-47ED-B7B6-9D184B9088C6}" presName="Accent2" presStyleCnt="0"/>
      <dgm:spPr/>
    </dgm:pt>
    <dgm:pt modelId="{16C70184-9495-4985-8DDE-DCB0E1522F77}" type="pres">
      <dgm:prSet presAssocID="{C0AE0E56-4D1E-47ED-B7B6-9D184B9088C6}" presName="Accent" presStyleLbl="node1" presStyleIdx="1" presStyleCnt="4" custLinFactX="-100000" custLinFactNeighborX="-108343" custLinFactNeighborY="-9449"/>
      <dgm:spPr/>
    </dgm:pt>
    <dgm:pt modelId="{8007BF03-5EC5-4766-9DF2-AA98934267D7}" type="pres">
      <dgm:prSet presAssocID="{C0AE0E56-4D1E-47ED-B7B6-9D184B9088C6}" presName="Parent2" presStyleLbl="revTx" presStyleIdx="1" presStyleCnt="4" custScaleX="477741" custLinFactNeighborX="23146" custLinFactNeighborY="-61653">
        <dgm:presLayoutVars>
          <dgm:chMax val="1"/>
          <dgm:chPref val="1"/>
          <dgm:bulletEnabled val="1"/>
        </dgm:presLayoutVars>
      </dgm:prSet>
      <dgm:spPr/>
      <dgm:t>
        <a:bodyPr/>
        <a:lstStyle/>
        <a:p>
          <a:endParaRPr lang="zh-CN" altLang="en-US"/>
        </a:p>
      </dgm:t>
    </dgm:pt>
    <dgm:pt modelId="{E57E1AB0-E942-4FD8-8018-073D434335F9}" type="pres">
      <dgm:prSet presAssocID="{B484222C-672C-422D-A808-1C6A79867D25}" presName="Accent3" presStyleCnt="0"/>
      <dgm:spPr/>
    </dgm:pt>
    <dgm:pt modelId="{D7B4D0A3-B7D6-496A-B3B9-7308D7595C0D}" type="pres">
      <dgm:prSet presAssocID="{B484222C-672C-422D-A808-1C6A79867D25}" presName="Accent" presStyleLbl="node1" presStyleIdx="2" presStyleCnt="4" custLinFactX="-100000" custLinFactNeighborX="-104337" custLinFactNeighborY="-5897"/>
      <dgm:spPr/>
    </dgm:pt>
    <dgm:pt modelId="{DFA35925-A44D-45F4-909E-D3068D7FE7F9}" type="pres">
      <dgm:prSet presAssocID="{B484222C-672C-422D-A808-1C6A79867D25}" presName="Parent3" presStyleLbl="revTx" presStyleIdx="2" presStyleCnt="4" custScaleX="470265" custLinFactNeighborX="-28251" custLinFactNeighborY="-37210">
        <dgm:presLayoutVars>
          <dgm:chMax val="1"/>
          <dgm:chPref val="1"/>
          <dgm:bulletEnabled val="1"/>
        </dgm:presLayoutVars>
      </dgm:prSet>
      <dgm:spPr/>
      <dgm:t>
        <a:bodyPr/>
        <a:lstStyle/>
        <a:p>
          <a:endParaRPr lang="zh-CN" altLang="en-US"/>
        </a:p>
      </dgm:t>
    </dgm:pt>
    <dgm:pt modelId="{474B967D-F175-45DF-B36B-50D8224ED5CC}" type="pres">
      <dgm:prSet presAssocID="{ECD98B2A-3042-498F-99B8-58DB2AC5F18E}" presName="Accent4" presStyleCnt="0"/>
      <dgm:spPr/>
    </dgm:pt>
    <dgm:pt modelId="{EB49B7F5-5138-4CEF-B848-01B8DC6B04B2}" type="pres">
      <dgm:prSet presAssocID="{ECD98B2A-3042-498F-99B8-58DB2AC5F18E}" presName="Accent" presStyleLbl="node1" presStyleIdx="3" presStyleCnt="4" custLinFactX="-100000" custLinFactNeighborX="-123455" custLinFactNeighborY="-5070"/>
      <dgm:spPr/>
    </dgm:pt>
    <dgm:pt modelId="{6AF18622-95C9-42F9-A609-2C86F1F27A07}" type="pres">
      <dgm:prSet presAssocID="{ECD98B2A-3042-498F-99B8-58DB2AC5F18E}" presName="Parent4" presStyleLbl="revTx" presStyleIdx="3" presStyleCnt="4" custScaleX="487871" custLinFactNeighborX="26502" custLinFactNeighborY="-7781">
        <dgm:presLayoutVars>
          <dgm:chMax val="1"/>
          <dgm:chPref val="1"/>
          <dgm:bulletEnabled val="1"/>
        </dgm:presLayoutVars>
      </dgm:prSet>
      <dgm:spPr/>
      <dgm:t>
        <a:bodyPr/>
        <a:lstStyle/>
        <a:p>
          <a:endParaRPr lang="zh-CN" altLang="en-US"/>
        </a:p>
      </dgm:t>
    </dgm:pt>
  </dgm:ptLst>
  <dgm:cxnLst>
    <dgm:cxn modelId="{0FC34662-CFE3-40F9-9676-5E064C59F23F}" srcId="{9AFEFC64-232F-4A44-A9AB-51D848160F89}" destId="{C0AE0E56-4D1E-47ED-B7B6-9D184B9088C6}" srcOrd="1" destOrd="0" parTransId="{DB0921C4-E6B1-45DF-B829-AC4CF58EB768}" sibTransId="{2E17E792-135D-42E0-83A4-ED58B6C0964D}"/>
    <dgm:cxn modelId="{DB987B21-3443-408B-A061-FEE81E93FD50}" type="presOf" srcId="{B484222C-672C-422D-A808-1C6A79867D25}" destId="{DFA35925-A44D-45F4-909E-D3068D7FE7F9}" srcOrd="0" destOrd="0" presId="urn:microsoft.com/office/officeart/2009/layout/CircleArrowProcess"/>
    <dgm:cxn modelId="{E6277332-FCB5-44F1-B08F-D1B7516DDBE4}" srcId="{9AFEFC64-232F-4A44-A9AB-51D848160F89}" destId="{B484222C-672C-422D-A808-1C6A79867D25}" srcOrd="2" destOrd="0" parTransId="{8A40A1EF-92ED-4757-86C4-808A08401DDA}" sibTransId="{B701005C-CD23-422E-B975-617B02EFBC86}"/>
    <dgm:cxn modelId="{933A4F63-71F7-4D5A-8A2C-8C8B1C951C38}" srcId="{9AFEFC64-232F-4A44-A9AB-51D848160F89}" destId="{ECD98B2A-3042-498F-99B8-58DB2AC5F18E}" srcOrd="3" destOrd="0" parTransId="{0E503F27-9D72-4796-A6D9-4431E217E92C}" sibTransId="{413D961B-9FBD-4081-893B-981A5832F016}"/>
    <dgm:cxn modelId="{A9AB8971-97BA-492C-BB45-0B137799D4D4}" srcId="{9AFEFC64-232F-4A44-A9AB-51D848160F89}" destId="{98B3C076-7A40-484E-B6EC-B13E2BE05944}" srcOrd="0" destOrd="0" parTransId="{C53F6F66-83DE-4604-ABAA-4E0A0808BC7F}" sibTransId="{00C383F9-4A9E-4AC5-9648-1E77DFCD7EED}"/>
    <dgm:cxn modelId="{01927148-40F1-432E-A867-4092FFA96C02}" type="presOf" srcId="{98B3C076-7A40-484E-B6EC-B13E2BE05944}" destId="{56DC1B5B-3668-40CB-869C-9B6A84B64211}" srcOrd="0" destOrd="0" presId="urn:microsoft.com/office/officeart/2009/layout/CircleArrowProcess"/>
    <dgm:cxn modelId="{B458CAC5-E8E7-4699-8718-6A8C3C042DE8}" type="presOf" srcId="{C0AE0E56-4D1E-47ED-B7B6-9D184B9088C6}" destId="{8007BF03-5EC5-4766-9DF2-AA98934267D7}" srcOrd="0" destOrd="0" presId="urn:microsoft.com/office/officeart/2009/layout/CircleArrowProcess"/>
    <dgm:cxn modelId="{52E6768E-B553-4769-B90C-0E8776FFF180}" type="presOf" srcId="{ECD98B2A-3042-498F-99B8-58DB2AC5F18E}" destId="{6AF18622-95C9-42F9-A609-2C86F1F27A07}" srcOrd="0" destOrd="0" presId="urn:microsoft.com/office/officeart/2009/layout/CircleArrowProcess"/>
    <dgm:cxn modelId="{1B9A30D3-1E5F-42D0-B416-F04DE0B30F2C}" type="presOf" srcId="{9AFEFC64-232F-4A44-A9AB-51D848160F89}" destId="{57CD558B-D2A0-4C9E-A03D-DF7130F31ACD}" srcOrd="0" destOrd="0" presId="urn:microsoft.com/office/officeart/2009/layout/CircleArrowProcess"/>
    <dgm:cxn modelId="{61AD1DB7-F30D-4CB1-9DD3-31DDD3AEC2B3}" type="presParOf" srcId="{57CD558B-D2A0-4C9E-A03D-DF7130F31ACD}" destId="{54FFBAE2-07B6-4519-B5F5-A2449646B837}" srcOrd="0" destOrd="0" presId="urn:microsoft.com/office/officeart/2009/layout/CircleArrowProcess"/>
    <dgm:cxn modelId="{56CFE150-EC28-4000-A9DE-0E23DEF6066C}" type="presParOf" srcId="{54FFBAE2-07B6-4519-B5F5-A2449646B837}" destId="{C8B0E260-12A5-49B9-87CF-3FC82115170F}" srcOrd="0" destOrd="0" presId="urn:microsoft.com/office/officeart/2009/layout/CircleArrowProcess"/>
    <dgm:cxn modelId="{B3558975-01FF-46B2-8F9C-2C396944EEBD}" type="presParOf" srcId="{57CD558B-D2A0-4C9E-A03D-DF7130F31ACD}" destId="{56DC1B5B-3668-40CB-869C-9B6A84B64211}" srcOrd="1" destOrd="0" presId="urn:microsoft.com/office/officeart/2009/layout/CircleArrowProcess"/>
    <dgm:cxn modelId="{F3C0840C-836B-4E62-9505-154D5CC6C899}" type="presParOf" srcId="{57CD558B-D2A0-4C9E-A03D-DF7130F31ACD}" destId="{24685F12-3FA6-42CA-BFF7-AE03A3066E57}" srcOrd="2" destOrd="0" presId="urn:microsoft.com/office/officeart/2009/layout/CircleArrowProcess"/>
    <dgm:cxn modelId="{6AC69A8E-C4B5-4E20-AF0D-1D600E2F2921}" type="presParOf" srcId="{24685F12-3FA6-42CA-BFF7-AE03A3066E57}" destId="{16C70184-9495-4985-8DDE-DCB0E1522F77}" srcOrd="0" destOrd="0" presId="urn:microsoft.com/office/officeart/2009/layout/CircleArrowProcess"/>
    <dgm:cxn modelId="{CD3B8610-119B-44F7-B68C-6449A16CA9F7}" type="presParOf" srcId="{57CD558B-D2A0-4C9E-A03D-DF7130F31ACD}" destId="{8007BF03-5EC5-4766-9DF2-AA98934267D7}" srcOrd="3" destOrd="0" presId="urn:microsoft.com/office/officeart/2009/layout/CircleArrowProcess"/>
    <dgm:cxn modelId="{1D2CE43F-329C-41C4-B5B0-636D4EB4AAEC}" type="presParOf" srcId="{57CD558B-D2A0-4C9E-A03D-DF7130F31ACD}" destId="{E57E1AB0-E942-4FD8-8018-073D434335F9}" srcOrd="4" destOrd="0" presId="urn:microsoft.com/office/officeart/2009/layout/CircleArrowProcess"/>
    <dgm:cxn modelId="{44C6BAB0-E4ED-4E2A-9020-60386F960D72}" type="presParOf" srcId="{E57E1AB0-E942-4FD8-8018-073D434335F9}" destId="{D7B4D0A3-B7D6-496A-B3B9-7308D7595C0D}" srcOrd="0" destOrd="0" presId="urn:microsoft.com/office/officeart/2009/layout/CircleArrowProcess"/>
    <dgm:cxn modelId="{4F60CE29-EB09-4705-9DC5-5A481824AC4C}" type="presParOf" srcId="{57CD558B-D2A0-4C9E-A03D-DF7130F31ACD}" destId="{DFA35925-A44D-45F4-909E-D3068D7FE7F9}" srcOrd="5" destOrd="0" presId="urn:microsoft.com/office/officeart/2009/layout/CircleArrowProcess"/>
    <dgm:cxn modelId="{3FFC5F6F-43F8-4BBD-B995-FB9121D3F66B}" type="presParOf" srcId="{57CD558B-D2A0-4C9E-A03D-DF7130F31ACD}" destId="{474B967D-F175-45DF-B36B-50D8224ED5CC}" srcOrd="6" destOrd="0" presId="urn:microsoft.com/office/officeart/2009/layout/CircleArrowProcess"/>
    <dgm:cxn modelId="{62BA2180-F9C8-4E86-994D-9E9F9340AB7C}" type="presParOf" srcId="{474B967D-F175-45DF-B36B-50D8224ED5CC}" destId="{EB49B7F5-5138-4CEF-B848-01B8DC6B04B2}" srcOrd="0" destOrd="0" presId="urn:microsoft.com/office/officeart/2009/layout/CircleArrowProcess"/>
    <dgm:cxn modelId="{6AFBED0E-3721-4D37-93C1-CEC811FC5A1F}" type="presParOf" srcId="{57CD558B-D2A0-4C9E-A03D-DF7130F31ACD}" destId="{6AF18622-95C9-42F9-A609-2C86F1F27A07}"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6BBD14-1131-4ADC-8E2D-ED6EA57799E2}"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zh-CN" altLang="en-US"/>
        </a:p>
      </dgm:t>
    </dgm:pt>
    <dgm:pt modelId="{505156EB-ACA5-42AF-8F45-D9DC9C63CF40}">
      <dgm:prSet phldrT="[文本]"/>
      <dgm:spPr/>
      <dgm:t>
        <a:bodyPr/>
        <a:lstStyle/>
        <a:p>
          <a:r>
            <a:rPr lang="zh-CN" altLang="en-US" dirty="0" smtClean="0">
              <a:solidFill>
                <a:srgbClr val="FF0000"/>
              </a:solidFill>
            </a:rPr>
            <a:t>自读</a:t>
          </a:r>
          <a:endParaRPr lang="zh-CN" altLang="en-US" dirty="0">
            <a:solidFill>
              <a:srgbClr val="FF0000"/>
            </a:solidFill>
          </a:endParaRPr>
        </a:p>
      </dgm:t>
    </dgm:pt>
    <dgm:pt modelId="{1010FC94-2010-411A-9FA5-1B8EA3C18C39}" type="parTrans" cxnId="{DD400AE5-0C28-426F-8D51-1E21C029407C}">
      <dgm:prSet/>
      <dgm:spPr/>
      <dgm:t>
        <a:bodyPr/>
        <a:lstStyle/>
        <a:p>
          <a:endParaRPr lang="zh-CN" altLang="en-US"/>
        </a:p>
      </dgm:t>
    </dgm:pt>
    <dgm:pt modelId="{A7C16E25-267E-4371-9E8E-EC289F489629}" type="sibTrans" cxnId="{DD400AE5-0C28-426F-8D51-1E21C029407C}">
      <dgm:prSet/>
      <dgm:spPr/>
      <dgm:t>
        <a:bodyPr/>
        <a:lstStyle/>
        <a:p>
          <a:endParaRPr lang="zh-CN" altLang="en-US"/>
        </a:p>
      </dgm:t>
    </dgm:pt>
    <dgm:pt modelId="{E4063825-D1D2-423B-8A0B-817C694CBDD9}">
      <dgm:prSet phldrT="[文本]"/>
      <dgm:spPr/>
      <dgm:t>
        <a:bodyPr/>
        <a:lstStyle/>
        <a:p>
          <a:r>
            <a:rPr lang="zh-CN" altLang="en-US" dirty="0" smtClean="0">
              <a:solidFill>
                <a:srgbClr val="FF0000"/>
              </a:solidFill>
            </a:rPr>
            <a:t>范读</a:t>
          </a:r>
          <a:endParaRPr lang="zh-CN" altLang="en-US" dirty="0">
            <a:solidFill>
              <a:srgbClr val="FF0000"/>
            </a:solidFill>
          </a:endParaRPr>
        </a:p>
      </dgm:t>
    </dgm:pt>
    <dgm:pt modelId="{D62E08D0-3071-4ACA-A6FC-247FFD16722E}" type="parTrans" cxnId="{94E979CA-DCA3-4E28-AA43-61E1895BDB65}">
      <dgm:prSet/>
      <dgm:spPr/>
      <dgm:t>
        <a:bodyPr/>
        <a:lstStyle/>
        <a:p>
          <a:endParaRPr lang="zh-CN" altLang="en-US"/>
        </a:p>
      </dgm:t>
    </dgm:pt>
    <dgm:pt modelId="{A07BFFE2-E3D9-4714-A2B9-DFC507420D61}" type="sibTrans" cxnId="{94E979CA-DCA3-4E28-AA43-61E1895BDB65}">
      <dgm:prSet/>
      <dgm:spPr/>
      <dgm:t>
        <a:bodyPr/>
        <a:lstStyle/>
        <a:p>
          <a:endParaRPr lang="zh-CN" altLang="en-US"/>
        </a:p>
      </dgm:t>
    </dgm:pt>
    <dgm:pt modelId="{F2935819-53BD-4835-9205-CE9767A2114B}">
      <dgm:prSet phldrT="[文本]"/>
      <dgm:spPr/>
      <dgm:t>
        <a:bodyPr/>
        <a:lstStyle/>
        <a:p>
          <a:r>
            <a:rPr lang="zh-CN" altLang="en-US" dirty="0" smtClean="0">
              <a:solidFill>
                <a:srgbClr val="FF0000"/>
              </a:solidFill>
            </a:rPr>
            <a:t>自读</a:t>
          </a:r>
          <a:endParaRPr lang="zh-CN" altLang="en-US" dirty="0">
            <a:solidFill>
              <a:srgbClr val="FF0000"/>
            </a:solidFill>
          </a:endParaRPr>
        </a:p>
      </dgm:t>
    </dgm:pt>
    <dgm:pt modelId="{E5AF8364-7E99-40BD-BD66-2F6B014CE691}" type="parTrans" cxnId="{40A241CE-61B7-4F39-BD3E-A9EB27151FF5}">
      <dgm:prSet/>
      <dgm:spPr/>
      <dgm:t>
        <a:bodyPr/>
        <a:lstStyle/>
        <a:p>
          <a:endParaRPr lang="zh-CN" altLang="en-US"/>
        </a:p>
      </dgm:t>
    </dgm:pt>
    <dgm:pt modelId="{EC7A471A-109E-4EE7-8A8D-2A5841856D83}" type="sibTrans" cxnId="{40A241CE-61B7-4F39-BD3E-A9EB27151FF5}">
      <dgm:prSet/>
      <dgm:spPr/>
      <dgm:t>
        <a:bodyPr/>
        <a:lstStyle/>
        <a:p>
          <a:endParaRPr lang="zh-CN" altLang="en-US"/>
        </a:p>
      </dgm:t>
    </dgm:pt>
    <dgm:pt modelId="{93C16CF6-DE04-4172-B4D1-251E4AC9924F}">
      <dgm:prSet/>
      <dgm:spPr/>
      <dgm:t>
        <a:bodyPr/>
        <a:lstStyle/>
        <a:p>
          <a:r>
            <a:rPr lang="zh-CN" altLang="en-US" dirty="0" smtClean="0">
              <a:solidFill>
                <a:srgbClr val="FF0000"/>
              </a:solidFill>
            </a:rPr>
            <a:t>互读</a:t>
          </a:r>
          <a:endParaRPr lang="zh-CN" altLang="en-US" dirty="0">
            <a:solidFill>
              <a:srgbClr val="FF0000"/>
            </a:solidFill>
          </a:endParaRPr>
        </a:p>
      </dgm:t>
    </dgm:pt>
    <dgm:pt modelId="{BADB7199-85C2-4D1F-918D-69AC08BB4104}" type="parTrans" cxnId="{9AD8A747-6D3B-436F-B739-B272B8B773B3}">
      <dgm:prSet/>
      <dgm:spPr/>
      <dgm:t>
        <a:bodyPr/>
        <a:lstStyle/>
        <a:p>
          <a:endParaRPr lang="zh-CN" altLang="en-US"/>
        </a:p>
      </dgm:t>
    </dgm:pt>
    <dgm:pt modelId="{84BFE70A-631B-4E62-80AC-B6A6AD89DA92}" type="sibTrans" cxnId="{9AD8A747-6D3B-436F-B739-B272B8B773B3}">
      <dgm:prSet/>
      <dgm:spPr/>
      <dgm:t>
        <a:bodyPr/>
        <a:lstStyle/>
        <a:p>
          <a:endParaRPr lang="zh-CN" altLang="en-US"/>
        </a:p>
      </dgm:t>
    </dgm:pt>
    <dgm:pt modelId="{88D10EAE-17C3-47B0-9D1D-C871B0F0F796}">
      <dgm:prSet/>
      <dgm:spPr/>
      <dgm:t>
        <a:bodyPr/>
        <a:lstStyle/>
        <a:p>
          <a:r>
            <a:rPr lang="zh-CN" altLang="en-US" dirty="0" smtClean="0">
              <a:solidFill>
                <a:srgbClr val="FF0000"/>
              </a:solidFill>
            </a:rPr>
            <a:t>个人读</a:t>
          </a:r>
          <a:endParaRPr lang="zh-CN" altLang="en-US" dirty="0">
            <a:solidFill>
              <a:srgbClr val="FF0000"/>
            </a:solidFill>
          </a:endParaRPr>
        </a:p>
      </dgm:t>
    </dgm:pt>
    <dgm:pt modelId="{74450939-3907-42EE-BBF4-CE14B8961E1E}" type="parTrans" cxnId="{38B3C7C5-85E6-4DE4-A134-0B9744DDEE90}">
      <dgm:prSet/>
      <dgm:spPr/>
      <dgm:t>
        <a:bodyPr/>
        <a:lstStyle/>
        <a:p>
          <a:endParaRPr lang="zh-CN" altLang="en-US"/>
        </a:p>
      </dgm:t>
    </dgm:pt>
    <dgm:pt modelId="{74EB38C3-8B45-40BD-B3CF-4EE27B7C4014}" type="sibTrans" cxnId="{38B3C7C5-85E6-4DE4-A134-0B9744DDEE90}">
      <dgm:prSet/>
      <dgm:spPr/>
      <dgm:t>
        <a:bodyPr/>
        <a:lstStyle/>
        <a:p>
          <a:endParaRPr lang="zh-CN" altLang="en-US"/>
        </a:p>
      </dgm:t>
    </dgm:pt>
    <dgm:pt modelId="{4EAE500A-C64B-47BC-B066-CDECBC64A382}" type="pres">
      <dgm:prSet presAssocID="{986BBD14-1131-4ADC-8E2D-ED6EA57799E2}" presName="rootnode" presStyleCnt="0">
        <dgm:presLayoutVars>
          <dgm:chMax/>
          <dgm:chPref/>
          <dgm:dir/>
          <dgm:animLvl val="lvl"/>
        </dgm:presLayoutVars>
      </dgm:prSet>
      <dgm:spPr/>
      <dgm:t>
        <a:bodyPr/>
        <a:lstStyle/>
        <a:p>
          <a:endParaRPr lang="zh-CN" altLang="en-US"/>
        </a:p>
      </dgm:t>
    </dgm:pt>
    <dgm:pt modelId="{933B0F01-73F1-4BF2-94D8-FC3E293D7F6E}" type="pres">
      <dgm:prSet presAssocID="{505156EB-ACA5-42AF-8F45-D9DC9C63CF40}" presName="composite" presStyleCnt="0"/>
      <dgm:spPr/>
    </dgm:pt>
    <dgm:pt modelId="{0A1AE2F9-0C4C-4EF2-95B2-701A8ACA62C5}" type="pres">
      <dgm:prSet presAssocID="{505156EB-ACA5-42AF-8F45-D9DC9C63CF40}" presName="LShape" presStyleLbl="alignNode1" presStyleIdx="0" presStyleCnt="9"/>
      <dgm:spPr/>
    </dgm:pt>
    <dgm:pt modelId="{0982F9B3-49A3-4C2E-AAC1-A3DD7CF762E9}" type="pres">
      <dgm:prSet presAssocID="{505156EB-ACA5-42AF-8F45-D9DC9C63CF40}" presName="ParentText" presStyleLbl="revTx" presStyleIdx="0" presStyleCnt="5">
        <dgm:presLayoutVars>
          <dgm:chMax val="0"/>
          <dgm:chPref val="0"/>
          <dgm:bulletEnabled val="1"/>
        </dgm:presLayoutVars>
      </dgm:prSet>
      <dgm:spPr/>
      <dgm:t>
        <a:bodyPr/>
        <a:lstStyle/>
        <a:p>
          <a:endParaRPr lang="zh-CN" altLang="en-US"/>
        </a:p>
      </dgm:t>
    </dgm:pt>
    <dgm:pt modelId="{6D640914-E435-43BA-A40D-3824C350EFBB}" type="pres">
      <dgm:prSet presAssocID="{505156EB-ACA5-42AF-8F45-D9DC9C63CF40}" presName="Triangle" presStyleLbl="alignNode1" presStyleIdx="1" presStyleCnt="9"/>
      <dgm:spPr/>
    </dgm:pt>
    <dgm:pt modelId="{ADC417DD-B390-4F9C-BB6E-4AA8FB024097}" type="pres">
      <dgm:prSet presAssocID="{A7C16E25-267E-4371-9E8E-EC289F489629}" presName="sibTrans" presStyleCnt="0"/>
      <dgm:spPr/>
    </dgm:pt>
    <dgm:pt modelId="{AFAF12FA-9045-4F6C-8539-2842FBD32015}" type="pres">
      <dgm:prSet presAssocID="{A7C16E25-267E-4371-9E8E-EC289F489629}" presName="space" presStyleCnt="0"/>
      <dgm:spPr/>
    </dgm:pt>
    <dgm:pt modelId="{7ACC5892-7FCF-44A6-B9D3-8E981C346CD8}" type="pres">
      <dgm:prSet presAssocID="{E4063825-D1D2-423B-8A0B-817C694CBDD9}" presName="composite" presStyleCnt="0"/>
      <dgm:spPr/>
    </dgm:pt>
    <dgm:pt modelId="{C1CACF91-6B0D-4273-8037-7ADE9748DB06}" type="pres">
      <dgm:prSet presAssocID="{E4063825-D1D2-423B-8A0B-817C694CBDD9}" presName="LShape" presStyleLbl="alignNode1" presStyleIdx="2" presStyleCnt="9"/>
      <dgm:spPr/>
    </dgm:pt>
    <dgm:pt modelId="{F88C7660-5DFA-4E33-9293-D5EB55D82DE3}" type="pres">
      <dgm:prSet presAssocID="{E4063825-D1D2-423B-8A0B-817C694CBDD9}" presName="ParentText" presStyleLbl="revTx" presStyleIdx="1" presStyleCnt="5">
        <dgm:presLayoutVars>
          <dgm:chMax val="0"/>
          <dgm:chPref val="0"/>
          <dgm:bulletEnabled val="1"/>
        </dgm:presLayoutVars>
      </dgm:prSet>
      <dgm:spPr/>
      <dgm:t>
        <a:bodyPr/>
        <a:lstStyle/>
        <a:p>
          <a:endParaRPr lang="zh-CN" altLang="en-US"/>
        </a:p>
      </dgm:t>
    </dgm:pt>
    <dgm:pt modelId="{96A961E7-6DC2-47DC-B3F4-BAE826EF1E2A}" type="pres">
      <dgm:prSet presAssocID="{E4063825-D1D2-423B-8A0B-817C694CBDD9}" presName="Triangle" presStyleLbl="alignNode1" presStyleIdx="3" presStyleCnt="9"/>
      <dgm:spPr/>
    </dgm:pt>
    <dgm:pt modelId="{3483CF52-3F7E-4326-9ADD-98AF9A334247}" type="pres">
      <dgm:prSet presAssocID="{A07BFFE2-E3D9-4714-A2B9-DFC507420D61}" presName="sibTrans" presStyleCnt="0"/>
      <dgm:spPr/>
    </dgm:pt>
    <dgm:pt modelId="{C7CBDC5F-A3AB-494E-8120-6AC49F8B2A09}" type="pres">
      <dgm:prSet presAssocID="{A07BFFE2-E3D9-4714-A2B9-DFC507420D61}" presName="space" presStyleCnt="0"/>
      <dgm:spPr/>
    </dgm:pt>
    <dgm:pt modelId="{849E4041-DB40-4078-9A19-6863AC8CC499}" type="pres">
      <dgm:prSet presAssocID="{F2935819-53BD-4835-9205-CE9767A2114B}" presName="composite" presStyleCnt="0"/>
      <dgm:spPr/>
    </dgm:pt>
    <dgm:pt modelId="{E11C4329-E1E8-4749-BD5E-4E257759BC9C}" type="pres">
      <dgm:prSet presAssocID="{F2935819-53BD-4835-9205-CE9767A2114B}" presName="LShape" presStyleLbl="alignNode1" presStyleIdx="4" presStyleCnt="9"/>
      <dgm:spPr/>
    </dgm:pt>
    <dgm:pt modelId="{AD9B7378-3352-4D50-BDEC-C05D51D231B5}" type="pres">
      <dgm:prSet presAssocID="{F2935819-53BD-4835-9205-CE9767A2114B}" presName="ParentText" presStyleLbl="revTx" presStyleIdx="2" presStyleCnt="5">
        <dgm:presLayoutVars>
          <dgm:chMax val="0"/>
          <dgm:chPref val="0"/>
          <dgm:bulletEnabled val="1"/>
        </dgm:presLayoutVars>
      </dgm:prSet>
      <dgm:spPr/>
      <dgm:t>
        <a:bodyPr/>
        <a:lstStyle/>
        <a:p>
          <a:endParaRPr lang="zh-CN" altLang="en-US"/>
        </a:p>
      </dgm:t>
    </dgm:pt>
    <dgm:pt modelId="{098277F5-A5C2-4158-8337-8D8C6DA23FDF}" type="pres">
      <dgm:prSet presAssocID="{F2935819-53BD-4835-9205-CE9767A2114B}" presName="Triangle" presStyleLbl="alignNode1" presStyleIdx="5" presStyleCnt="9"/>
      <dgm:spPr/>
    </dgm:pt>
    <dgm:pt modelId="{0A2880A4-E1DF-45C0-B32E-9275E333F7B3}" type="pres">
      <dgm:prSet presAssocID="{EC7A471A-109E-4EE7-8A8D-2A5841856D83}" presName="sibTrans" presStyleCnt="0"/>
      <dgm:spPr/>
    </dgm:pt>
    <dgm:pt modelId="{3BA7BC50-97BD-47B3-B408-3AAC8D735447}" type="pres">
      <dgm:prSet presAssocID="{EC7A471A-109E-4EE7-8A8D-2A5841856D83}" presName="space" presStyleCnt="0"/>
      <dgm:spPr/>
    </dgm:pt>
    <dgm:pt modelId="{8FF12FF5-61A2-4B94-9C03-CB3DEE500107}" type="pres">
      <dgm:prSet presAssocID="{93C16CF6-DE04-4172-B4D1-251E4AC9924F}" presName="composite" presStyleCnt="0"/>
      <dgm:spPr/>
    </dgm:pt>
    <dgm:pt modelId="{76D5B197-88EC-429A-BCFE-EC86C231926D}" type="pres">
      <dgm:prSet presAssocID="{93C16CF6-DE04-4172-B4D1-251E4AC9924F}" presName="LShape" presStyleLbl="alignNode1" presStyleIdx="6" presStyleCnt="9"/>
      <dgm:spPr/>
    </dgm:pt>
    <dgm:pt modelId="{284C7240-9DAE-4006-826F-5CC1ADECC2C1}" type="pres">
      <dgm:prSet presAssocID="{93C16CF6-DE04-4172-B4D1-251E4AC9924F}" presName="ParentText" presStyleLbl="revTx" presStyleIdx="3" presStyleCnt="5">
        <dgm:presLayoutVars>
          <dgm:chMax val="0"/>
          <dgm:chPref val="0"/>
          <dgm:bulletEnabled val="1"/>
        </dgm:presLayoutVars>
      </dgm:prSet>
      <dgm:spPr/>
      <dgm:t>
        <a:bodyPr/>
        <a:lstStyle/>
        <a:p>
          <a:endParaRPr lang="zh-CN" altLang="en-US"/>
        </a:p>
      </dgm:t>
    </dgm:pt>
    <dgm:pt modelId="{D56949C4-A131-4135-9FA6-B32C4CCC4649}" type="pres">
      <dgm:prSet presAssocID="{93C16CF6-DE04-4172-B4D1-251E4AC9924F}" presName="Triangle" presStyleLbl="alignNode1" presStyleIdx="7" presStyleCnt="9"/>
      <dgm:spPr/>
    </dgm:pt>
    <dgm:pt modelId="{CC964774-0E6F-442D-8F80-46B9FD01CCBF}" type="pres">
      <dgm:prSet presAssocID="{84BFE70A-631B-4E62-80AC-B6A6AD89DA92}" presName="sibTrans" presStyleCnt="0"/>
      <dgm:spPr/>
    </dgm:pt>
    <dgm:pt modelId="{4BCB0A6A-98E3-4D63-AA7D-4FCDEC4081A8}" type="pres">
      <dgm:prSet presAssocID="{84BFE70A-631B-4E62-80AC-B6A6AD89DA92}" presName="space" presStyleCnt="0"/>
      <dgm:spPr/>
    </dgm:pt>
    <dgm:pt modelId="{90FDFB0B-CCBE-4BC4-83B3-375A36B81240}" type="pres">
      <dgm:prSet presAssocID="{88D10EAE-17C3-47B0-9D1D-C871B0F0F796}" presName="composite" presStyleCnt="0"/>
      <dgm:spPr/>
    </dgm:pt>
    <dgm:pt modelId="{A25C0988-2107-4BC0-B5C4-B79A21B1546F}" type="pres">
      <dgm:prSet presAssocID="{88D10EAE-17C3-47B0-9D1D-C871B0F0F796}" presName="LShape" presStyleLbl="alignNode1" presStyleIdx="8" presStyleCnt="9"/>
      <dgm:spPr/>
    </dgm:pt>
    <dgm:pt modelId="{106FDB3C-3311-4A82-AF7F-C415B9F42506}" type="pres">
      <dgm:prSet presAssocID="{88D10EAE-17C3-47B0-9D1D-C871B0F0F796}" presName="ParentText" presStyleLbl="revTx" presStyleIdx="4" presStyleCnt="5">
        <dgm:presLayoutVars>
          <dgm:chMax val="0"/>
          <dgm:chPref val="0"/>
          <dgm:bulletEnabled val="1"/>
        </dgm:presLayoutVars>
      </dgm:prSet>
      <dgm:spPr/>
      <dgm:t>
        <a:bodyPr/>
        <a:lstStyle/>
        <a:p>
          <a:endParaRPr lang="zh-CN" altLang="en-US"/>
        </a:p>
      </dgm:t>
    </dgm:pt>
  </dgm:ptLst>
  <dgm:cxnLst>
    <dgm:cxn modelId="{5E07A5ED-C7D9-4132-8262-9EA502378A34}" type="presOf" srcId="{88D10EAE-17C3-47B0-9D1D-C871B0F0F796}" destId="{106FDB3C-3311-4A82-AF7F-C415B9F42506}" srcOrd="0" destOrd="0" presId="urn:microsoft.com/office/officeart/2009/3/layout/StepUpProcess"/>
    <dgm:cxn modelId="{707C2F1D-D9F7-4A7E-8DEF-7FA23C0770BE}" type="presOf" srcId="{505156EB-ACA5-42AF-8F45-D9DC9C63CF40}" destId="{0982F9B3-49A3-4C2E-AAC1-A3DD7CF762E9}" srcOrd="0" destOrd="0" presId="urn:microsoft.com/office/officeart/2009/3/layout/StepUpProcess"/>
    <dgm:cxn modelId="{94E979CA-DCA3-4E28-AA43-61E1895BDB65}" srcId="{986BBD14-1131-4ADC-8E2D-ED6EA57799E2}" destId="{E4063825-D1D2-423B-8A0B-817C694CBDD9}" srcOrd="1" destOrd="0" parTransId="{D62E08D0-3071-4ACA-A6FC-247FFD16722E}" sibTransId="{A07BFFE2-E3D9-4714-A2B9-DFC507420D61}"/>
    <dgm:cxn modelId="{9AD8A747-6D3B-436F-B739-B272B8B773B3}" srcId="{986BBD14-1131-4ADC-8E2D-ED6EA57799E2}" destId="{93C16CF6-DE04-4172-B4D1-251E4AC9924F}" srcOrd="3" destOrd="0" parTransId="{BADB7199-85C2-4D1F-918D-69AC08BB4104}" sibTransId="{84BFE70A-631B-4E62-80AC-B6A6AD89DA92}"/>
    <dgm:cxn modelId="{38B3C7C5-85E6-4DE4-A134-0B9744DDEE90}" srcId="{986BBD14-1131-4ADC-8E2D-ED6EA57799E2}" destId="{88D10EAE-17C3-47B0-9D1D-C871B0F0F796}" srcOrd="4" destOrd="0" parTransId="{74450939-3907-42EE-BBF4-CE14B8961E1E}" sibTransId="{74EB38C3-8B45-40BD-B3CF-4EE27B7C4014}"/>
    <dgm:cxn modelId="{0AAFB71E-E285-48B6-B898-F5A9DDB42176}" type="presOf" srcId="{E4063825-D1D2-423B-8A0B-817C694CBDD9}" destId="{F88C7660-5DFA-4E33-9293-D5EB55D82DE3}" srcOrd="0" destOrd="0" presId="urn:microsoft.com/office/officeart/2009/3/layout/StepUpProcess"/>
    <dgm:cxn modelId="{DD400AE5-0C28-426F-8D51-1E21C029407C}" srcId="{986BBD14-1131-4ADC-8E2D-ED6EA57799E2}" destId="{505156EB-ACA5-42AF-8F45-D9DC9C63CF40}" srcOrd="0" destOrd="0" parTransId="{1010FC94-2010-411A-9FA5-1B8EA3C18C39}" sibTransId="{A7C16E25-267E-4371-9E8E-EC289F489629}"/>
    <dgm:cxn modelId="{37A5F7E0-9409-42D5-968D-D52713D0FFFC}" type="presOf" srcId="{F2935819-53BD-4835-9205-CE9767A2114B}" destId="{AD9B7378-3352-4D50-BDEC-C05D51D231B5}" srcOrd="0" destOrd="0" presId="urn:microsoft.com/office/officeart/2009/3/layout/StepUpProcess"/>
    <dgm:cxn modelId="{95EAFF49-8E9B-46A0-863E-3BE136A5E808}" type="presOf" srcId="{986BBD14-1131-4ADC-8E2D-ED6EA57799E2}" destId="{4EAE500A-C64B-47BC-B066-CDECBC64A382}" srcOrd="0" destOrd="0" presId="urn:microsoft.com/office/officeart/2009/3/layout/StepUpProcess"/>
    <dgm:cxn modelId="{BAF27EA6-D28D-4CA8-A69E-BB3A6DEC53EA}" type="presOf" srcId="{93C16CF6-DE04-4172-B4D1-251E4AC9924F}" destId="{284C7240-9DAE-4006-826F-5CC1ADECC2C1}" srcOrd="0" destOrd="0" presId="urn:microsoft.com/office/officeart/2009/3/layout/StepUpProcess"/>
    <dgm:cxn modelId="{40A241CE-61B7-4F39-BD3E-A9EB27151FF5}" srcId="{986BBD14-1131-4ADC-8E2D-ED6EA57799E2}" destId="{F2935819-53BD-4835-9205-CE9767A2114B}" srcOrd="2" destOrd="0" parTransId="{E5AF8364-7E99-40BD-BD66-2F6B014CE691}" sibTransId="{EC7A471A-109E-4EE7-8A8D-2A5841856D83}"/>
    <dgm:cxn modelId="{7869BE56-C4A7-4398-A945-897F78B0B84D}" type="presParOf" srcId="{4EAE500A-C64B-47BC-B066-CDECBC64A382}" destId="{933B0F01-73F1-4BF2-94D8-FC3E293D7F6E}" srcOrd="0" destOrd="0" presId="urn:microsoft.com/office/officeart/2009/3/layout/StepUpProcess"/>
    <dgm:cxn modelId="{18C5750D-B4B8-40E9-B432-BBC7D6767DA5}" type="presParOf" srcId="{933B0F01-73F1-4BF2-94D8-FC3E293D7F6E}" destId="{0A1AE2F9-0C4C-4EF2-95B2-701A8ACA62C5}" srcOrd="0" destOrd="0" presId="urn:microsoft.com/office/officeart/2009/3/layout/StepUpProcess"/>
    <dgm:cxn modelId="{8B8780A2-16F6-4D42-A4A5-86FDC1766D0C}" type="presParOf" srcId="{933B0F01-73F1-4BF2-94D8-FC3E293D7F6E}" destId="{0982F9B3-49A3-4C2E-AAC1-A3DD7CF762E9}" srcOrd="1" destOrd="0" presId="urn:microsoft.com/office/officeart/2009/3/layout/StepUpProcess"/>
    <dgm:cxn modelId="{B693895E-EC75-4D10-8962-7371AAE52FA5}" type="presParOf" srcId="{933B0F01-73F1-4BF2-94D8-FC3E293D7F6E}" destId="{6D640914-E435-43BA-A40D-3824C350EFBB}" srcOrd="2" destOrd="0" presId="urn:microsoft.com/office/officeart/2009/3/layout/StepUpProcess"/>
    <dgm:cxn modelId="{9FD379FD-F46D-4DCB-9CB2-64BED1DC0623}" type="presParOf" srcId="{4EAE500A-C64B-47BC-B066-CDECBC64A382}" destId="{ADC417DD-B390-4F9C-BB6E-4AA8FB024097}" srcOrd="1" destOrd="0" presId="urn:microsoft.com/office/officeart/2009/3/layout/StepUpProcess"/>
    <dgm:cxn modelId="{07282AAA-2F84-4EC9-AB30-214A05032BC0}" type="presParOf" srcId="{ADC417DD-B390-4F9C-BB6E-4AA8FB024097}" destId="{AFAF12FA-9045-4F6C-8539-2842FBD32015}" srcOrd="0" destOrd="0" presId="urn:microsoft.com/office/officeart/2009/3/layout/StepUpProcess"/>
    <dgm:cxn modelId="{492D468D-5B66-4ECF-904A-BDF14DE05564}" type="presParOf" srcId="{4EAE500A-C64B-47BC-B066-CDECBC64A382}" destId="{7ACC5892-7FCF-44A6-B9D3-8E981C346CD8}" srcOrd="2" destOrd="0" presId="urn:microsoft.com/office/officeart/2009/3/layout/StepUpProcess"/>
    <dgm:cxn modelId="{CDB54911-713E-4A69-B40B-503E24B25CF0}" type="presParOf" srcId="{7ACC5892-7FCF-44A6-B9D3-8E981C346CD8}" destId="{C1CACF91-6B0D-4273-8037-7ADE9748DB06}" srcOrd="0" destOrd="0" presId="urn:microsoft.com/office/officeart/2009/3/layout/StepUpProcess"/>
    <dgm:cxn modelId="{C91F5C61-108D-4538-9794-CE832A03DFC6}" type="presParOf" srcId="{7ACC5892-7FCF-44A6-B9D3-8E981C346CD8}" destId="{F88C7660-5DFA-4E33-9293-D5EB55D82DE3}" srcOrd="1" destOrd="0" presId="urn:microsoft.com/office/officeart/2009/3/layout/StepUpProcess"/>
    <dgm:cxn modelId="{002B987F-BEB3-468F-9FF7-4B354933AEBE}" type="presParOf" srcId="{7ACC5892-7FCF-44A6-B9D3-8E981C346CD8}" destId="{96A961E7-6DC2-47DC-B3F4-BAE826EF1E2A}" srcOrd="2" destOrd="0" presId="urn:microsoft.com/office/officeart/2009/3/layout/StepUpProcess"/>
    <dgm:cxn modelId="{605132CB-A6C5-4570-9E32-16181EFEBF0E}" type="presParOf" srcId="{4EAE500A-C64B-47BC-B066-CDECBC64A382}" destId="{3483CF52-3F7E-4326-9ADD-98AF9A334247}" srcOrd="3" destOrd="0" presId="urn:microsoft.com/office/officeart/2009/3/layout/StepUpProcess"/>
    <dgm:cxn modelId="{79526679-CC30-42C1-86C9-E7F8F6C51512}" type="presParOf" srcId="{3483CF52-3F7E-4326-9ADD-98AF9A334247}" destId="{C7CBDC5F-A3AB-494E-8120-6AC49F8B2A09}" srcOrd="0" destOrd="0" presId="urn:microsoft.com/office/officeart/2009/3/layout/StepUpProcess"/>
    <dgm:cxn modelId="{0F9FA0ED-01F4-4912-B05B-C478CCF6C91C}" type="presParOf" srcId="{4EAE500A-C64B-47BC-B066-CDECBC64A382}" destId="{849E4041-DB40-4078-9A19-6863AC8CC499}" srcOrd="4" destOrd="0" presId="urn:microsoft.com/office/officeart/2009/3/layout/StepUpProcess"/>
    <dgm:cxn modelId="{AAE10460-5DC2-4933-9D8A-2E868819678B}" type="presParOf" srcId="{849E4041-DB40-4078-9A19-6863AC8CC499}" destId="{E11C4329-E1E8-4749-BD5E-4E257759BC9C}" srcOrd="0" destOrd="0" presId="urn:microsoft.com/office/officeart/2009/3/layout/StepUpProcess"/>
    <dgm:cxn modelId="{08FE8133-B169-4C7D-8B84-87F8341091EE}" type="presParOf" srcId="{849E4041-DB40-4078-9A19-6863AC8CC499}" destId="{AD9B7378-3352-4D50-BDEC-C05D51D231B5}" srcOrd="1" destOrd="0" presId="urn:microsoft.com/office/officeart/2009/3/layout/StepUpProcess"/>
    <dgm:cxn modelId="{541F4B8A-5DD7-43B4-A2DA-B1BB8A812023}" type="presParOf" srcId="{849E4041-DB40-4078-9A19-6863AC8CC499}" destId="{098277F5-A5C2-4158-8337-8D8C6DA23FDF}" srcOrd="2" destOrd="0" presId="urn:microsoft.com/office/officeart/2009/3/layout/StepUpProcess"/>
    <dgm:cxn modelId="{2E8F8C47-ADFD-49C4-AF4D-15DFE29224D0}" type="presParOf" srcId="{4EAE500A-C64B-47BC-B066-CDECBC64A382}" destId="{0A2880A4-E1DF-45C0-B32E-9275E333F7B3}" srcOrd="5" destOrd="0" presId="urn:microsoft.com/office/officeart/2009/3/layout/StepUpProcess"/>
    <dgm:cxn modelId="{25F00944-1056-4096-A745-48DFC28D0AAE}" type="presParOf" srcId="{0A2880A4-E1DF-45C0-B32E-9275E333F7B3}" destId="{3BA7BC50-97BD-47B3-B408-3AAC8D735447}" srcOrd="0" destOrd="0" presId="urn:microsoft.com/office/officeart/2009/3/layout/StepUpProcess"/>
    <dgm:cxn modelId="{1D797D70-C979-441E-A224-A196149F687A}" type="presParOf" srcId="{4EAE500A-C64B-47BC-B066-CDECBC64A382}" destId="{8FF12FF5-61A2-4B94-9C03-CB3DEE500107}" srcOrd="6" destOrd="0" presId="urn:microsoft.com/office/officeart/2009/3/layout/StepUpProcess"/>
    <dgm:cxn modelId="{518A6BCA-4C8D-48B7-9A66-8413A4533DDF}" type="presParOf" srcId="{8FF12FF5-61A2-4B94-9C03-CB3DEE500107}" destId="{76D5B197-88EC-429A-BCFE-EC86C231926D}" srcOrd="0" destOrd="0" presId="urn:microsoft.com/office/officeart/2009/3/layout/StepUpProcess"/>
    <dgm:cxn modelId="{99181CB9-173B-4614-B65C-FD6F0071899F}" type="presParOf" srcId="{8FF12FF5-61A2-4B94-9C03-CB3DEE500107}" destId="{284C7240-9DAE-4006-826F-5CC1ADECC2C1}" srcOrd="1" destOrd="0" presId="urn:microsoft.com/office/officeart/2009/3/layout/StepUpProcess"/>
    <dgm:cxn modelId="{C7AABBE5-7E63-47EE-9E6F-34241FB13F85}" type="presParOf" srcId="{8FF12FF5-61A2-4B94-9C03-CB3DEE500107}" destId="{D56949C4-A131-4135-9FA6-B32C4CCC4649}" srcOrd="2" destOrd="0" presId="urn:microsoft.com/office/officeart/2009/3/layout/StepUpProcess"/>
    <dgm:cxn modelId="{E2A99CAD-20E7-4198-9311-7B8F164D99C2}" type="presParOf" srcId="{4EAE500A-C64B-47BC-B066-CDECBC64A382}" destId="{CC964774-0E6F-442D-8F80-46B9FD01CCBF}" srcOrd="7" destOrd="0" presId="urn:microsoft.com/office/officeart/2009/3/layout/StepUpProcess"/>
    <dgm:cxn modelId="{238C2963-ECE6-4877-A66B-8E4A5FF48D2E}" type="presParOf" srcId="{CC964774-0E6F-442D-8F80-46B9FD01CCBF}" destId="{4BCB0A6A-98E3-4D63-AA7D-4FCDEC4081A8}" srcOrd="0" destOrd="0" presId="urn:microsoft.com/office/officeart/2009/3/layout/StepUpProcess"/>
    <dgm:cxn modelId="{861A01C1-BF46-4478-9733-F93410637777}" type="presParOf" srcId="{4EAE500A-C64B-47BC-B066-CDECBC64A382}" destId="{90FDFB0B-CCBE-4BC4-83B3-375A36B81240}" srcOrd="8" destOrd="0" presId="urn:microsoft.com/office/officeart/2009/3/layout/StepUpProcess"/>
    <dgm:cxn modelId="{F7C95394-BB9E-4846-A23C-5D0526224640}" type="presParOf" srcId="{90FDFB0B-CCBE-4BC4-83B3-375A36B81240}" destId="{A25C0988-2107-4BC0-B5C4-B79A21B1546F}" srcOrd="0" destOrd="0" presId="urn:microsoft.com/office/officeart/2009/3/layout/StepUpProcess"/>
    <dgm:cxn modelId="{AF2EF753-E5A3-4240-90E7-59F7E1F63EAF}" type="presParOf" srcId="{90FDFB0B-CCBE-4BC4-83B3-375A36B81240}" destId="{106FDB3C-3311-4A82-AF7F-C415B9F42506}"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86BBD14-1131-4ADC-8E2D-ED6EA57799E2}"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zh-CN" altLang="en-US"/>
        </a:p>
      </dgm:t>
    </dgm:pt>
    <dgm:pt modelId="{505156EB-ACA5-42AF-8F45-D9DC9C63CF40}">
      <dgm:prSet phldrT="[文本]"/>
      <dgm:spPr/>
      <dgm:t>
        <a:bodyPr/>
        <a:lstStyle/>
        <a:p>
          <a:r>
            <a:rPr lang="zh-CN" altLang="en-US" dirty="0" smtClean="0"/>
            <a:t>自</a:t>
          </a:r>
          <a:r>
            <a:rPr lang="zh-CN" altLang="en-US" dirty="0" smtClean="0">
              <a:solidFill>
                <a:srgbClr val="FF0000"/>
              </a:solidFill>
            </a:rPr>
            <a:t>读</a:t>
          </a:r>
          <a:endParaRPr lang="zh-CN" altLang="en-US" dirty="0">
            <a:solidFill>
              <a:srgbClr val="FF0000"/>
            </a:solidFill>
          </a:endParaRPr>
        </a:p>
      </dgm:t>
    </dgm:pt>
    <dgm:pt modelId="{1010FC94-2010-411A-9FA5-1B8EA3C18C39}" type="parTrans" cxnId="{DD400AE5-0C28-426F-8D51-1E21C029407C}">
      <dgm:prSet/>
      <dgm:spPr/>
      <dgm:t>
        <a:bodyPr/>
        <a:lstStyle/>
        <a:p>
          <a:endParaRPr lang="zh-CN" altLang="en-US"/>
        </a:p>
      </dgm:t>
    </dgm:pt>
    <dgm:pt modelId="{A7C16E25-267E-4371-9E8E-EC289F489629}" type="sibTrans" cxnId="{DD400AE5-0C28-426F-8D51-1E21C029407C}">
      <dgm:prSet/>
      <dgm:spPr/>
      <dgm:t>
        <a:bodyPr/>
        <a:lstStyle/>
        <a:p>
          <a:endParaRPr lang="zh-CN" altLang="en-US"/>
        </a:p>
      </dgm:t>
    </dgm:pt>
    <dgm:pt modelId="{E4063825-D1D2-423B-8A0B-817C694CBDD9}">
      <dgm:prSet phldrT="[文本]"/>
      <dgm:spPr/>
      <dgm:t>
        <a:bodyPr/>
        <a:lstStyle/>
        <a:p>
          <a:r>
            <a:rPr lang="zh-CN" altLang="en-US" dirty="0" smtClean="0"/>
            <a:t>范</a:t>
          </a:r>
          <a:r>
            <a:rPr lang="zh-CN" altLang="en-US" dirty="0" smtClean="0">
              <a:solidFill>
                <a:srgbClr val="FF0000"/>
              </a:solidFill>
            </a:rPr>
            <a:t>读</a:t>
          </a:r>
          <a:endParaRPr lang="zh-CN" altLang="en-US" dirty="0">
            <a:solidFill>
              <a:srgbClr val="FF0000"/>
            </a:solidFill>
          </a:endParaRPr>
        </a:p>
      </dgm:t>
    </dgm:pt>
    <dgm:pt modelId="{D62E08D0-3071-4ACA-A6FC-247FFD16722E}" type="parTrans" cxnId="{94E979CA-DCA3-4E28-AA43-61E1895BDB65}">
      <dgm:prSet/>
      <dgm:spPr/>
      <dgm:t>
        <a:bodyPr/>
        <a:lstStyle/>
        <a:p>
          <a:endParaRPr lang="zh-CN" altLang="en-US"/>
        </a:p>
      </dgm:t>
    </dgm:pt>
    <dgm:pt modelId="{A07BFFE2-E3D9-4714-A2B9-DFC507420D61}" type="sibTrans" cxnId="{94E979CA-DCA3-4E28-AA43-61E1895BDB65}">
      <dgm:prSet/>
      <dgm:spPr/>
      <dgm:t>
        <a:bodyPr/>
        <a:lstStyle/>
        <a:p>
          <a:endParaRPr lang="zh-CN" altLang="en-US"/>
        </a:p>
      </dgm:t>
    </dgm:pt>
    <dgm:pt modelId="{F2935819-53BD-4835-9205-CE9767A2114B}">
      <dgm:prSet phldrT="[文本]"/>
      <dgm:spPr/>
      <dgm:t>
        <a:bodyPr/>
        <a:lstStyle/>
        <a:p>
          <a:r>
            <a:rPr lang="zh-CN" altLang="en-US" dirty="0" smtClean="0"/>
            <a:t>自</a:t>
          </a:r>
          <a:r>
            <a:rPr lang="zh-CN" altLang="en-US" dirty="0" smtClean="0">
              <a:solidFill>
                <a:srgbClr val="FF0000"/>
              </a:solidFill>
            </a:rPr>
            <a:t>读</a:t>
          </a:r>
          <a:endParaRPr lang="zh-CN" altLang="en-US" dirty="0">
            <a:solidFill>
              <a:srgbClr val="FF0000"/>
            </a:solidFill>
          </a:endParaRPr>
        </a:p>
      </dgm:t>
    </dgm:pt>
    <dgm:pt modelId="{E5AF8364-7E99-40BD-BD66-2F6B014CE691}" type="parTrans" cxnId="{40A241CE-61B7-4F39-BD3E-A9EB27151FF5}">
      <dgm:prSet/>
      <dgm:spPr/>
      <dgm:t>
        <a:bodyPr/>
        <a:lstStyle/>
        <a:p>
          <a:endParaRPr lang="zh-CN" altLang="en-US"/>
        </a:p>
      </dgm:t>
    </dgm:pt>
    <dgm:pt modelId="{EC7A471A-109E-4EE7-8A8D-2A5841856D83}" type="sibTrans" cxnId="{40A241CE-61B7-4F39-BD3E-A9EB27151FF5}">
      <dgm:prSet/>
      <dgm:spPr/>
      <dgm:t>
        <a:bodyPr/>
        <a:lstStyle/>
        <a:p>
          <a:endParaRPr lang="zh-CN" altLang="en-US"/>
        </a:p>
      </dgm:t>
    </dgm:pt>
    <dgm:pt modelId="{93C16CF6-DE04-4172-B4D1-251E4AC9924F}">
      <dgm:prSet/>
      <dgm:spPr/>
      <dgm:t>
        <a:bodyPr/>
        <a:lstStyle/>
        <a:p>
          <a:r>
            <a:rPr lang="zh-CN" altLang="en-US" dirty="0" smtClean="0"/>
            <a:t>互</a:t>
          </a:r>
          <a:r>
            <a:rPr lang="zh-CN" altLang="en-US" dirty="0" smtClean="0">
              <a:solidFill>
                <a:srgbClr val="FF0000"/>
              </a:solidFill>
            </a:rPr>
            <a:t>读</a:t>
          </a:r>
          <a:endParaRPr lang="zh-CN" altLang="en-US" dirty="0">
            <a:solidFill>
              <a:srgbClr val="FF0000"/>
            </a:solidFill>
          </a:endParaRPr>
        </a:p>
      </dgm:t>
    </dgm:pt>
    <dgm:pt modelId="{BADB7199-85C2-4D1F-918D-69AC08BB4104}" type="parTrans" cxnId="{9AD8A747-6D3B-436F-B739-B272B8B773B3}">
      <dgm:prSet/>
      <dgm:spPr/>
      <dgm:t>
        <a:bodyPr/>
        <a:lstStyle/>
        <a:p>
          <a:endParaRPr lang="zh-CN" altLang="en-US"/>
        </a:p>
      </dgm:t>
    </dgm:pt>
    <dgm:pt modelId="{84BFE70A-631B-4E62-80AC-B6A6AD89DA92}" type="sibTrans" cxnId="{9AD8A747-6D3B-436F-B739-B272B8B773B3}">
      <dgm:prSet/>
      <dgm:spPr/>
      <dgm:t>
        <a:bodyPr/>
        <a:lstStyle/>
        <a:p>
          <a:endParaRPr lang="zh-CN" altLang="en-US"/>
        </a:p>
      </dgm:t>
    </dgm:pt>
    <dgm:pt modelId="{88D10EAE-17C3-47B0-9D1D-C871B0F0F796}">
      <dgm:prSet/>
      <dgm:spPr/>
      <dgm:t>
        <a:bodyPr/>
        <a:lstStyle/>
        <a:p>
          <a:r>
            <a:rPr lang="zh-CN" altLang="en-US" dirty="0" smtClean="0"/>
            <a:t>个人</a:t>
          </a:r>
          <a:r>
            <a:rPr lang="zh-CN" altLang="en-US" dirty="0" smtClean="0">
              <a:solidFill>
                <a:srgbClr val="FF0000"/>
              </a:solidFill>
            </a:rPr>
            <a:t>读</a:t>
          </a:r>
          <a:endParaRPr lang="zh-CN" altLang="en-US" dirty="0">
            <a:solidFill>
              <a:srgbClr val="FF0000"/>
            </a:solidFill>
          </a:endParaRPr>
        </a:p>
      </dgm:t>
    </dgm:pt>
    <dgm:pt modelId="{74450939-3907-42EE-BBF4-CE14B8961E1E}" type="parTrans" cxnId="{38B3C7C5-85E6-4DE4-A134-0B9744DDEE90}">
      <dgm:prSet/>
      <dgm:spPr/>
      <dgm:t>
        <a:bodyPr/>
        <a:lstStyle/>
        <a:p>
          <a:endParaRPr lang="zh-CN" altLang="en-US"/>
        </a:p>
      </dgm:t>
    </dgm:pt>
    <dgm:pt modelId="{74EB38C3-8B45-40BD-B3CF-4EE27B7C4014}" type="sibTrans" cxnId="{38B3C7C5-85E6-4DE4-A134-0B9744DDEE90}">
      <dgm:prSet/>
      <dgm:spPr/>
      <dgm:t>
        <a:bodyPr/>
        <a:lstStyle/>
        <a:p>
          <a:endParaRPr lang="zh-CN" altLang="en-US"/>
        </a:p>
      </dgm:t>
    </dgm:pt>
    <dgm:pt modelId="{4EAE500A-C64B-47BC-B066-CDECBC64A382}" type="pres">
      <dgm:prSet presAssocID="{986BBD14-1131-4ADC-8E2D-ED6EA57799E2}" presName="rootnode" presStyleCnt="0">
        <dgm:presLayoutVars>
          <dgm:chMax/>
          <dgm:chPref/>
          <dgm:dir/>
          <dgm:animLvl val="lvl"/>
        </dgm:presLayoutVars>
      </dgm:prSet>
      <dgm:spPr/>
      <dgm:t>
        <a:bodyPr/>
        <a:lstStyle/>
        <a:p>
          <a:endParaRPr lang="zh-CN" altLang="en-US"/>
        </a:p>
      </dgm:t>
    </dgm:pt>
    <dgm:pt modelId="{933B0F01-73F1-4BF2-94D8-FC3E293D7F6E}" type="pres">
      <dgm:prSet presAssocID="{505156EB-ACA5-42AF-8F45-D9DC9C63CF40}" presName="composite" presStyleCnt="0"/>
      <dgm:spPr/>
    </dgm:pt>
    <dgm:pt modelId="{0A1AE2F9-0C4C-4EF2-95B2-701A8ACA62C5}" type="pres">
      <dgm:prSet presAssocID="{505156EB-ACA5-42AF-8F45-D9DC9C63CF40}" presName="LShape" presStyleLbl="alignNode1" presStyleIdx="0" presStyleCnt="9"/>
      <dgm:spPr/>
    </dgm:pt>
    <dgm:pt modelId="{0982F9B3-49A3-4C2E-AAC1-A3DD7CF762E9}" type="pres">
      <dgm:prSet presAssocID="{505156EB-ACA5-42AF-8F45-D9DC9C63CF40}" presName="ParentText" presStyleLbl="revTx" presStyleIdx="0" presStyleCnt="5" custLinFactNeighborY="-1686">
        <dgm:presLayoutVars>
          <dgm:chMax val="0"/>
          <dgm:chPref val="0"/>
          <dgm:bulletEnabled val="1"/>
        </dgm:presLayoutVars>
      </dgm:prSet>
      <dgm:spPr/>
      <dgm:t>
        <a:bodyPr/>
        <a:lstStyle/>
        <a:p>
          <a:endParaRPr lang="zh-CN" altLang="en-US"/>
        </a:p>
      </dgm:t>
    </dgm:pt>
    <dgm:pt modelId="{6D640914-E435-43BA-A40D-3824C350EFBB}" type="pres">
      <dgm:prSet presAssocID="{505156EB-ACA5-42AF-8F45-D9DC9C63CF40}" presName="Triangle" presStyleLbl="alignNode1" presStyleIdx="1" presStyleCnt="9"/>
      <dgm:spPr/>
    </dgm:pt>
    <dgm:pt modelId="{ADC417DD-B390-4F9C-BB6E-4AA8FB024097}" type="pres">
      <dgm:prSet presAssocID="{A7C16E25-267E-4371-9E8E-EC289F489629}" presName="sibTrans" presStyleCnt="0"/>
      <dgm:spPr/>
    </dgm:pt>
    <dgm:pt modelId="{AFAF12FA-9045-4F6C-8539-2842FBD32015}" type="pres">
      <dgm:prSet presAssocID="{A7C16E25-267E-4371-9E8E-EC289F489629}" presName="space" presStyleCnt="0"/>
      <dgm:spPr/>
    </dgm:pt>
    <dgm:pt modelId="{7ACC5892-7FCF-44A6-B9D3-8E981C346CD8}" type="pres">
      <dgm:prSet presAssocID="{E4063825-D1D2-423B-8A0B-817C694CBDD9}" presName="composite" presStyleCnt="0"/>
      <dgm:spPr/>
    </dgm:pt>
    <dgm:pt modelId="{C1CACF91-6B0D-4273-8037-7ADE9748DB06}" type="pres">
      <dgm:prSet presAssocID="{E4063825-D1D2-423B-8A0B-817C694CBDD9}" presName="LShape" presStyleLbl="alignNode1" presStyleIdx="2" presStyleCnt="9"/>
      <dgm:spPr/>
    </dgm:pt>
    <dgm:pt modelId="{F88C7660-5DFA-4E33-9293-D5EB55D82DE3}" type="pres">
      <dgm:prSet presAssocID="{E4063825-D1D2-423B-8A0B-817C694CBDD9}" presName="ParentText" presStyleLbl="revTx" presStyleIdx="1" presStyleCnt="5" custLinFactNeighborY="-1686">
        <dgm:presLayoutVars>
          <dgm:chMax val="0"/>
          <dgm:chPref val="0"/>
          <dgm:bulletEnabled val="1"/>
        </dgm:presLayoutVars>
      </dgm:prSet>
      <dgm:spPr/>
      <dgm:t>
        <a:bodyPr/>
        <a:lstStyle/>
        <a:p>
          <a:endParaRPr lang="zh-CN" altLang="en-US"/>
        </a:p>
      </dgm:t>
    </dgm:pt>
    <dgm:pt modelId="{96A961E7-6DC2-47DC-B3F4-BAE826EF1E2A}" type="pres">
      <dgm:prSet presAssocID="{E4063825-D1D2-423B-8A0B-817C694CBDD9}" presName="Triangle" presStyleLbl="alignNode1" presStyleIdx="3" presStyleCnt="9"/>
      <dgm:spPr/>
    </dgm:pt>
    <dgm:pt modelId="{3483CF52-3F7E-4326-9ADD-98AF9A334247}" type="pres">
      <dgm:prSet presAssocID="{A07BFFE2-E3D9-4714-A2B9-DFC507420D61}" presName="sibTrans" presStyleCnt="0"/>
      <dgm:spPr/>
    </dgm:pt>
    <dgm:pt modelId="{C7CBDC5F-A3AB-494E-8120-6AC49F8B2A09}" type="pres">
      <dgm:prSet presAssocID="{A07BFFE2-E3D9-4714-A2B9-DFC507420D61}" presName="space" presStyleCnt="0"/>
      <dgm:spPr/>
    </dgm:pt>
    <dgm:pt modelId="{849E4041-DB40-4078-9A19-6863AC8CC499}" type="pres">
      <dgm:prSet presAssocID="{F2935819-53BD-4835-9205-CE9767A2114B}" presName="composite" presStyleCnt="0"/>
      <dgm:spPr/>
    </dgm:pt>
    <dgm:pt modelId="{E11C4329-E1E8-4749-BD5E-4E257759BC9C}" type="pres">
      <dgm:prSet presAssocID="{F2935819-53BD-4835-9205-CE9767A2114B}" presName="LShape" presStyleLbl="alignNode1" presStyleIdx="4" presStyleCnt="9"/>
      <dgm:spPr/>
    </dgm:pt>
    <dgm:pt modelId="{AD9B7378-3352-4D50-BDEC-C05D51D231B5}" type="pres">
      <dgm:prSet presAssocID="{F2935819-53BD-4835-9205-CE9767A2114B}" presName="ParentText" presStyleLbl="revTx" presStyleIdx="2" presStyleCnt="5" custLinFactNeighborY="-1686">
        <dgm:presLayoutVars>
          <dgm:chMax val="0"/>
          <dgm:chPref val="0"/>
          <dgm:bulletEnabled val="1"/>
        </dgm:presLayoutVars>
      </dgm:prSet>
      <dgm:spPr/>
      <dgm:t>
        <a:bodyPr/>
        <a:lstStyle/>
        <a:p>
          <a:endParaRPr lang="zh-CN" altLang="en-US"/>
        </a:p>
      </dgm:t>
    </dgm:pt>
    <dgm:pt modelId="{098277F5-A5C2-4158-8337-8D8C6DA23FDF}" type="pres">
      <dgm:prSet presAssocID="{F2935819-53BD-4835-9205-CE9767A2114B}" presName="Triangle" presStyleLbl="alignNode1" presStyleIdx="5" presStyleCnt="9"/>
      <dgm:spPr/>
    </dgm:pt>
    <dgm:pt modelId="{0A2880A4-E1DF-45C0-B32E-9275E333F7B3}" type="pres">
      <dgm:prSet presAssocID="{EC7A471A-109E-4EE7-8A8D-2A5841856D83}" presName="sibTrans" presStyleCnt="0"/>
      <dgm:spPr/>
    </dgm:pt>
    <dgm:pt modelId="{3BA7BC50-97BD-47B3-B408-3AAC8D735447}" type="pres">
      <dgm:prSet presAssocID="{EC7A471A-109E-4EE7-8A8D-2A5841856D83}" presName="space" presStyleCnt="0"/>
      <dgm:spPr/>
    </dgm:pt>
    <dgm:pt modelId="{8FF12FF5-61A2-4B94-9C03-CB3DEE500107}" type="pres">
      <dgm:prSet presAssocID="{93C16CF6-DE04-4172-B4D1-251E4AC9924F}" presName="composite" presStyleCnt="0"/>
      <dgm:spPr/>
    </dgm:pt>
    <dgm:pt modelId="{76D5B197-88EC-429A-BCFE-EC86C231926D}" type="pres">
      <dgm:prSet presAssocID="{93C16CF6-DE04-4172-B4D1-251E4AC9924F}" presName="LShape" presStyleLbl="alignNode1" presStyleIdx="6" presStyleCnt="9"/>
      <dgm:spPr/>
    </dgm:pt>
    <dgm:pt modelId="{284C7240-9DAE-4006-826F-5CC1ADECC2C1}" type="pres">
      <dgm:prSet presAssocID="{93C16CF6-DE04-4172-B4D1-251E4AC9924F}" presName="ParentText" presStyleLbl="revTx" presStyleIdx="3" presStyleCnt="5" custLinFactNeighborY="-1686">
        <dgm:presLayoutVars>
          <dgm:chMax val="0"/>
          <dgm:chPref val="0"/>
          <dgm:bulletEnabled val="1"/>
        </dgm:presLayoutVars>
      </dgm:prSet>
      <dgm:spPr/>
      <dgm:t>
        <a:bodyPr/>
        <a:lstStyle/>
        <a:p>
          <a:endParaRPr lang="zh-CN" altLang="en-US"/>
        </a:p>
      </dgm:t>
    </dgm:pt>
    <dgm:pt modelId="{D56949C4-A131-4135-9FA6-B32C4CCC4649}" type="pres">
      <dgm:prSet presAssocID="{93C16CF6-DE04-4172-B4D1-251E4AC9924F}" presName="Triangle" presStyleLbl="alignNode1" presStyleIdx="7" presStyleCnt="9"/>
      <dgm:spPr/>
    </dgm:pt>
    <dgm:pt modelId="{CC964774-0E6F-442D-8F80-46B9FD01CCBF}" type="pres">
      <dgm:prSet presAssocID="{84BFE70A-631B-4E62-80AC-B6A6AD89DA92}" presName="sibTrans" presStyleCnt="0"/>
      <dgm:spPr/>
    </dgm:pt>
    <dgm:pt modelId="{4BCB0A6A-98E3-4D63-AA7D-4FCDEC4081A8}" type="pres">
      <dgm:prSet presAssocID="{84BFE70A-631B-4E62-80AC-B6A6AD89DA92}" presName="space" presStyleCnt="0"/>
      <dgm:spPr/>
    </dgm:pt>
    <dgm:pt modelId="{90FDFB0B-CCBE-4BC4-83B3-375A36B81240}" type="pres">
      <dgm:prSet presAssocID="{88D10EAE-17C3-47B0-9D1D-C871B0F0F796}" presName="composite" presStyleCnt="0"/>
      <dgm:spPr/>
    </dgm:pt>
    <dgm:pt modelId="{A25C0988-2107-4BC0-B5C4-B79A21B1546F}" type="pres">
      <dgm:prSet presAssocID="{88D10EAE-17C3-47B0-9D1D-C871B0F0F796}" presName="LShape" presStyleLbl="alignNode1" presStyleIdx="8" presStyleCnt="9"/>
      <dgm:spPr/>
    </dgm:pt>
    <dgm:pt modelId="{106FDB3C-3311-4A82-AF7F-C415B9F42506}" type="pres">
      <dgm:prSet presAssocID="{88D10EAE-17C3-47B0-9D1D-C871B0F0F796}" presName="ParentText" presStyleLbl="revTx" presStyleIdx="4" presStyleCnt="5">
        <dgm:presLayoutVars>
          <dgm:chMax val="0"/>
          <dgm:chPref val="0"/>
          <dgm:bulletEnabled val="1"/>
        </dgm:presLayoutVars>
      </dgm:prSet>
      <dgm:spPr/>
      <dgm:t>
        <a:bodyPr/>
        <a:lstStyle/>
        <a:p>
          <a:endParaRPr lang="zh-CN" altLang="en-US"/>
        </a:p>
      </dgm:t>
    </dgm:pt>
  </dgm:ptLst>
  <dgm:cxnLst>
    <dgm:cxn modelId="{4951F4C6-E148-4C1C-9020-ACD7C32F1E05}" type="presOf" srcId="{E4063825-D1D2-423B-8A0B-817C694CBDD9}" destId="{F88C7660-5DFA-4E33-9293-D5EB55D82DE3}" srcOrd="0" destOrd="0" presId="urn:microsoft.com/office/officeart/2009/3/layout/StepUpProcess"/>
    <dgm:cxn modelId="{40A241CE-61B7-4F39-BD3E-A9EB27151FF5}" srcId="{986BBD14-1131-4ADC-8E2D-ED6EA57799E2}" destId="{F2935819-53BD-4835-9205-CE9767A2114B}" srcOrd="2" destOrd="0" parTransId="{E5AF8364-7E99-40BD-BD66-2F6B014CE691}" sibTransId="{EC7A471A-109E-4EE7-8A8D-2A5841856D83}"/>
    <dgm:cxn modelId="{38B3C7C5-85E6-4DE4-A134-0B9744DDEE90}" srcId="{986BBD14-1131-4ADC-8E2D-ED6EA57799E2}" destId="{88D10EAE-17C3-47B0-9D1D-C871B0F0F796}" srcOrd="4" destOrd="0" parTransId="{74450939-3907-42EE-BBF4-CE14B8961E1E}" sibTransId="{74EB38C3-8B45-40BD-B3CF-4EE27B7C4014}"/>
    <dgm:cxn modelId="{95EB754E-0EDE-4C63-B016-4A7654A3F376}" type="presOf" srcId="{505156EB-ACA5-42AF-8F45-D9DC9C63CF40}" destId="{0982F9B3-49A3-4C2E-AAC1-A3DD7CF762E9}" srcOrd="0" destOrd="0" presId="urn:microsoft.com/office/officeart/2009/3/layout/StepUpProcess"/>
    <dgm:cxn modelId="{7A80762F-4BD1-4B08-9345-7B8D1B74C491}" type="presOf" srcId="{88D10EAE-17C3-47B0-9D1D-C871B0F0F796}" destId="{106FDB3C-3311-4A82-AF7F-C415B9F42506}" srcOrd="0" destOrd="0" presId="urn:microsoft.com/office/officeart/2009/3/layout/StepUpProcess"/>
    <dgm:cxn modelId="{8D114271-E3A5-4989-9192-600F0CAB1B09}" type="presOf" srcId="{986BBD14-1131-4ADC-8E2D-ED6EA57799E2}" destId="{4EAE500A-C64B-47BC-B066-CDECBC64A382}" srcOrd="0" destOrd="0" presId="urn:microsoft.com/office/officeart/2009/3/layout/StepUpProcess"/>
    <dgm:cxn modelId="{DD400AE5-0C28-426F-8D51-1E21C029407C}" srcId="{986BBD14-1131-4ADC-8E2D-ED6EA57799E2}" destId="{505156EB-ACA5-42AF-8F45-D9DC9C63CF40}" srcOrd="0" destOrd="0" parTransId="{1010FC94-2010-411A-9FA5-1B8EA3C18C39}" sibTransId="{A7C16E25-267E-4371-9E8E-EC289F489629}"/>
    <dgm:cxn modelId="{94E979CA-DCA3-4E28-AA43-61E1895BDB65}" srcId="{986BBD14-1131-4ADC-8E2D-ED6EA57799E2}" destId="{E4063825-D1D2-423B-8A0B-817C694CBDD9}" srcOrd="1" destOrd="0" parTransId="{D62E08D0-3071-4ACA-A6FC-247FFD16722E}" sibTransId="{A07BFFE2-E3D9-4714-A2B9-DFC507420D61}"/>
    <dgm:cxn modelId="{9AD8A747-6D3B-436F-B739-B272B8B773B3}" srcId="{986BBD14-1131-4ADC-8E2D-ED6EA57799E2}" destId="{93C16CF6-DE04-4172-B4D1-251E4AC9924F}" srcOrd="3" destOrd="0" parTransId="{BADB7199-85C2-4D1F-918D-69AC08BB4104}" sibTransId="{84BFE70A-631B-4E62-80AC-B6A6AD89DA92}"/>
    <dgm:cxn modelId="{7DEAA693-75C6-4F96-9956-8DF94BC1A35D}" type="presOf" srcId="{93C16CF6-DE04-4172-B4D1-251E4AC9924F}" destId="{284C7240-9DAE-4006-826F-5CC1ADECC2C1}" srcOrd="0" destOrd="0" presId="urn:microsoft.com/office/officeart/2009/3/layout/StepUpProcess"/>
    <dgm:cxn modelId="{9E885FB9-3CA9-4C72-86F7-B2C6BF42A957}" type="presOf" srcId="{F2935819-53BD-4835-9205-CE9767A2114B}" destId="{AD9B7378-3352-4D50-BDEC-C05D51D231B5}" srcOrd="0" destOrd="0" presId="urn:microsoft.com/office/officeart/2009/3/layout/StepUpProcess"/>
    <dgm:cxn modelId="{35D2DA02-9AA2-489B-8799-230FE9BCD1D2}" type="presParOf" srcId="{4EAE500A-C64B-47BC-B066-CDECBC64A382}" destId="{933B0F01-73F1-4BF2-94D8-FC3E293D7F6E}" srcOrd="0" destOrd="0" presId="urn:microsoft.com/office/officeart/2009/3/layout/StepUpProcess"/>
    <dgm:cxn modelId="{BC3E92C4-8EE6-4805-AFD4-EC5E09E08121}" type="presParOf" srcId="{933B0F01-73F1-4BF2-94D8-FC3E293D7F6E}" destId="{0A1AE2F9-0C4C-4EF2-95B2-701A8ACA62C5}" srcOrd="0" destOrd="0" presId="urn:microsoft.com/office/officeart/2009/3/layout/StepUpProcess"/>
    <dgm:cxn modelId="{7F730EF9-DDEA-4E48-A41B-5AF18EDE6254}" type="presParOf" srcId="{933B0F01-73F1-4BF2-94D8-FC3E293D7F6E}" destId="{0982F9B3-49A3-4C2E-AAC1-A3DD7CF762E9}" srcOrd="1" destOrd="0" presId="urn:microsoft.com/office/officeart/2009/3/layout/StepUpProcess"/>
    <dgm:cxn modelId="{E9B5CDD4-C179-426B-AEFD-14F61A4E6AC5}" type="presParOf" srcId="{933B0F01-73F1-4BF2-94D8-FC3E293D7F6E}" destId="{6D640914-E435-43BA-A40D-3824C350EFBB}" srcOrd="2" destOrd="0" presId="urn:microsoft.com/office/officeart/2009/3/layout/StepUpProcess"/>
    <dgm:cxn modelId="{2DDF938E-5DF9-4303-8CB3-0AF74F5B9C6B}" type="presParOf" srcId="{4EAE500A-C64B-47BC-B066-CDECBC64A382}" destId="{ADC417DD-B390-4F9C-BB6E-4AA8FB024097}" srcOrd="1" destOrd="0" presId="urn:microsoft.com/office/officeart/2009/3/layout/StepUpProcess"/>
    <dgm:cxn modelId="{126934DF-ABFE-474E-89BD-D018926C100D}" type="presParOf" srcId="{ADC417DD-B390-4F9C-BB6E-4AA8FB024097}" destId="{AFAF12FA-9045-4F6C-8539-2842FBD32015}" srcOrd="0" destOrd="0" presId="urn:microsoft.com/office/officeart/2009/3/layout/StepUpProcess"/>
    <dgm:cxn modelId="{FC18AF48-79ED-4E2D-BCCE-F585C126AA27}" type="presParOf" srcId="{4EAE500A-C64B-47BC-B066-CDECBC64A382}" destId="{7ACC5892-7FCF-44A6-B9D3-8E981C346CD8}" srcOrd="2" destOrd="0" presId="urn:microsoft.com/office/officeart/2009/3/layout/StepUpProcess"/>
    <dgm:cxn modelId="{966F7166-F819-4C11-B94B-29835A5AD00E}" type="presParOf" srcId="{7ACC5892-7FCF-44A6-B9D3-8E981C346CD8}" destId="{C1CACF91-6B0D-4273-8037-7ADE9748DB06}" srcOrd="0" destOrd="0" presId="urn:microsoft.com/office/officeart/2009/3/layout/StepUpProcess"/>
    <dgm:cxn modelId="{4AE40C79-7AD0-4055-AA8B-A1287B0A13EE}" type="presParOf" srcId="{7ACC5892-7FCF-44A6-B9D3-8E981C346CD8}" destId="{F88C7660-5DFA-4E33-9293-D5EB55D82DE3}" srcOrd="1" destOrd="0" presId="urn:microsoft.com/office/officeart/2009/3/layout/StepUpProcess"/>
    <dgm:cxn modelId="{3ABEACFA-C8B3-4713-96F8-B270186EAC27}" type="presParOf" srcId="{7ACC5892-7FCF-44A6-B9D3-8E981C346CD8}" destId="{96A961E7-6DC2-47DC-B3F4-BAE826EF1E2A}" srcOrd="2" destOrd="0" presId="urn:microsoft.com/office/officeart/2009/3/layout/StepUpProcess"/>
    <dgm:cxn modelId="{8DD7F6FC-8EE8-438E-893B-53ACAC27373E}" type="presParOf" srcId="{4EAE500A-C64B-47BC-B066-CDECBC64A382}" destId="{3483CF52-3F7E-4326-9ADD-98AF9A334247}" srcOrd="3" destOrd="0" presId="urn:microsoft.com/office/officeart/2009/3/layout/StepUpProcess"/>
    <dgm:cxn modelId="{9A0FC78D-46AC-414B-B61E-6ED057327232}" type="presParOf" srcId="{3483CF52-3F7E-4326-9ADD-98AF9A334247}" destId="{C7CBDC5F-A3AB-494E-8120-6AC49F8B2A09}" srcOrd="0" destOrd="0" presId="urn:microsoft.com/office/officeart/2009/3/layout/StepUpProcess"/>
    <dgm:cxn modelId="{C5ACE899-4189-48B3-861E-1C1B819A5E11}" type="presParOf" srcId="{4EAE500A-C64B-47BC-B066-CDECBC64A382}" destId="{849E4041-DB40-4078-9A19-6863AC8CC499}" srcOrd="4" destOrd="0" presId="urn:microsoft.com/office/officeart/2009/3/layout/StepUpProcess"/>
    <dgm:cxn modelId="{7C97F1E5-C2AF-48D8-AD75-79C65CFDA765}" type="presParOf" srcId="{849E4041-DB40-4078-9A19-6863AC8CC499}" destId="{E11C4329-E1E8-4749-BD5E-4E257759BC9C}" srcOrd="0" destOrd="0" presId="urn:microsoft.com/office/officeart/2009/3/layout/StepUpProcess"/>
    <dgm:cxn modelId="{22F626BB-399A-4FD4-976A-655C3E864069}" type="presParOf" srcId="{849E4041-DB40-4078-9A19-6863AC8CC499}" destId="{AD9B7378-3352-4D50-BDEC-C05D51D231B5}" srcOrd="1" destOrd="0" presId="urn:microsoft.com/office/officeart/2009/3/layout/StepUpProcess"/>
    <dgm:cxn modelId="{2E0E746A-FD73-4CEC-9FA8-3B5F10C555ED}" type="presParOf" srcId="{849E4041-DB40-4078-9A19-6863AC8CC499}" destId="{098277F5-A5C2-4158-8337-8D8C6DA23FDF}" srcOrd="2" destOrd="0" presId="urn:microsoft.com/office/officeart/2009/3/layout/StepUpProcess"/>
    <dgm:cxn modelId="{7DA1E7AD-23F4-48C4-9109-F659815BE79E}" type="presParOf" srcId="{4EAE500A-C64B-47BC-B066-CDECBC64A382}" destId="{0A2880A4-E1DF-45C0-B32E-9275E333F7B3}" srcOrd="5" destOrd="0" presId="urn:microsoft.com/office/officeart/2009/3/layout/StepUpProcess"/>
    <dgm:cxn modelId="{10094BE5-A77A-44E1-B995-D8F5A9DE1A19}" type="presParOf" srcId="{0A2880A4-E1DF-45C0-B32E-9275E333F7B3}" destId="{3BA7BC50-97BD-47B3-B408-3AAC8D735447}" srcOrd="0" destOrd="0" presId="urn:microsoft.com/office/officeart/2009/3/layout/StepUpProcess"/>
    <dgm:cxn modelId="{5C7C0112-C952-44E0-A52C-8F398E45E055}" type="presParOf" srcId="{4EAE500A-C64B-47BC-B066-CDECBC64A382}" destId="{8FF12FF5-61A2-4B94-9C03-CB3DEE500107}" srcOrd="6" destOrd="0" presId="urn:microsoft.com/office/officeart/2009/3/layout/StepUpProcess"/>
    <dgm:cxn modelId="{65E27FE2-A55F-4FB1-A968-5AC9A6AE3DC9}" type="presParOf" srcId="{8FF12FF5-61A2-4B94-9C03-CB3DEE500107}" destId="{76D5B197-88EC-429A-BCFE-EC86C231926D}" srcOrd="0" destOrd="0" presId="urn:microsoft.com/office/officeart/2009/3/layout/StepUpProcess"/>
    <dgm:cxn modelId="{291940E5-C1F3-4F50-B19E-A9B58ACA1AD8}" type="presParOf" srcId="{8FF12FF5-61A2-4B94-9C03-CB3DEE500107}" destId="{284C7240-9DAE-4006-826F-5CC1ADECC2C1}" srcOrd="1" destOrd="0" presId="urn:microsoft.com/office/officeart/2009/3/layout/StepUpProcess"/>
    <dgm:cxn modelId="{72288E6D-43AB-474C-9F07-3C10D3B15BFA}" type="presParOf" srcId="{8FF12FF5-61A2-4B94-9C03-CB3DEE500107}" destId="{D56949C4-A131-4135-9FA6-B32C4CCC4649}" srcOrd="2" destOrd="0" presId="urn:microsoft.com/office/officeart/2009/3/layout/StepUpProcess"/>
    <dgm:cxn modelId="{CDBBB4FF-86A3-4247-B3BD-2F20F1722A8A}" type="presParOf" srcId="{4EAE500A-C64B-47BC-B066-CDECBC64A382}" destId="{CC964774-0E6F-442D-8F80-46B9FD01CCBF}" srcOrd="7" destOrd="0" presId="urn:microsoft.com/office/officeart/2009/3/layout/StepUpProcess"/>
    <dgm:cxn modelId="{525F384C-3FD5-400A-835A-1DD0E08EF7A9}" type="presParOf" srcId="{CC964774-0E6F-442D-8F80-46B9FD01CCBF}" destId="{4BCB0A6A-98E3-4D63-AA7D-4FCDEC4081A8}" srcOrd="0" destOrd="0" presId="urn:microsoft.com/office/officeart/2009/3/layout/StepUpProcess"/>
    <dgm:cxn modelId="{5AED8A23-7DB9-4EB4-9252-F2FB53BB3739}" type="presParOf" srcId="{4EAE500A-C64B-47BC-B066-CDECBC64A382}" destId="{90FDFB0B-CCBE-4BC4-83B3-375A36B81240}" srcOrd="8" destOrd="0" presId="urn:microsoft.com/office/officeart/2009/3/layout/StepUpProcess"/>
    <dgm:cxn modelId="{D211E547-78DC-4C43-AA49-231C14EAEA59}" type="presParOf" srcId="{90FDFB0B-CCBE-4BC4-83B3-375A36B81240}" destId="{A25C0988-2107-4BC0-B5C4-B79A21B1546F}" srcOrd="0" destOrd="0" presId="urn:microsoft.com/office/officeart/2009/3/layout/StepUpProcess"/>
    <dgm:cxn modelId="{8C43B6EC-E2BD-4D78-8BD8-26449C1D4437}" type="presParOf" srcId="{90FDFB0B-CCBE-4BC4-83B3-375A36B81240}" destId="{106FDB3C-3311-4A82-AF7F-C415B9F42506}"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59B8E-6BAD-4C1E-8FA2-D831697E79AD}">
      <dsp:nvSpPr>
        <dsp:cNvPr id="0" name=""/>
        <dsp:cNvSpPr/>
      </dsp:nvSpPr>
      <dsp:spPr>
        <a:xfrm>
          <a:off x="2068620" y="659330"/>
          <a:ext cx="4503396" cy="4503396"/>
        </a:xfrm>
        <a:prstGeom prst="blockArc">
          <a:avLst>
            <a:gd name="adj1" fmla="val 12600000"/>
            <a:gd name="adj2" fmla="val 16200000"/>
            <a:gd name="adj3" fmla="val 4528"/>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16813B-3809-4CC5-B2A3-4D2F228142DC}">
      <dsp:nvSpPr>
        <dsp:cNvPr id="0" name=""/>
        <dsp:cNvSpPr/>
      </dsp:nvSpPr>
      <dsp:spPr>
        <a:xfrm>
          <a:off x="2068620" y="659330"/>
          <a:ext cx="4503396" cy="4503396"/>
        </a:xfrm>
        <a:prstGeom prst="blockArc">
          <a:avLst>
            <a:gd name="adj1" fmla="val 9000000"/>
            <a:gd name="adj2" fmla="val 12600000"/>
            <a:gd name="adj3" fmla="val 4528"/>
          </a:avLst>
        </a:prstGeom>
        <a:solidFill>
          <a:schemeClr val="accent3">
            <a:hueOff val="9000211"/>
            <a:satOff val="-13504"/>
            <a:lumOff val="-219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B5310F-BA00-487A-823D-FEB669A5BB6D}">
      <dsp:nvSpPr>
        <dsp:cNvPr id="0" name=""/>
        <dsp:cNvSpPr/>
      </dsp:nvSpPr>
      <dsp:spPr>
        <a:xfrm>
          <a:off x="2068620" y="659330"/>
          <a:ext cx="4503396" cy="4503396"/>
        </a:xfrm>
        <a:prstGeom prst="blockArc">
          <a:avLst>
            <a:gd name="adj1" fmla="val 5400000"/>
            <a:gd name="adj2" fmla="val 9000000"/>
            <a:gd name="adj3" fmla="val 4528"/>
          </a:avLst>
        </a:prstGeom>
        <a:solidFill>
          <a:schemeClr val="accent3">
            <a:hueOff val="6750158"/>
            <a:satOff val="-10128"/>
            <a:lumOff val="-164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231335-87F8-4EA4-96F9-0108D1920459}">
      <dsp:nvSpPr>
        <dsp:cNvPr id="0" name=""/>
        <dsp:cNvSpPr/>
      </dsp:nvSpPr>
      <dsp:spPr>
        <a:xfrm>
          <a:off x="2068620" y="659330"/>
          <a:ext cx="4503396" cy="4503396"/>
        </a:xfrm>
        <a:prstGeom prst="blockArc">
          <a:avLst>
            <a:gd name="adj1" fmla="val 1800000"/>
            <a:gd name="adj2" fmla="val 5400000"/>
            <a:gd name="adj3" fmla="val 4528"/>
          </a:avLst>
        </a:prstGeom>
        <a:solidFill>
          <a:schemeClr val="accent3">
            <a:hueOff val="4500106"/>
            <a:satOff val="-6752"/>
            <a:lumOff val="-109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DEBF08-ACA9-4C5F-8149-0980479432BE}">
      <dsp:nvSpPr>
        <dsp:cNvPr id="0" name=""/>
        <dsp:cNvSpPr/>
      </dsp:nvSpPr>
      <dsp:spPr>
        <a:xfrm>
          <a:off x="2068620" y="659330"/>
          <a:ext cx="4503396" cy="4503396"/>
        </a:xfrm>
        <a:prstGeom prst="blockArc">
          <a:avLst>
            <a:gd name="adj1" fmla="val 19800000"/>
            <a:gd name="adj2" fmla="val 1800000"/>
            <a:gd name="adj3" fmla="val 4528"/>
          </a:avLst>
        </a:prstGeom>
        <a:solidFill>
          <a:schemeClr val="accent3">
            <a:hueOff val="2250053"/>
            <a:satOff val="-3376"/>
            <a:lumOff val="-54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2C24D4-BF52-4281-B732-297A28B63D9B}">
      <dsp:nvSpPr>
        <dsp:cNvPr id="0" name=""/>
        <dsp:cNvSpPr/>
      </dsp:nvSpPr>
      <dsp:spPr>
        <a:xfrm>
          <a:off x="2068620" y="659330"/>
          <a:ext cx="4503396" cy="4503396"/>
        </a:xfrm>
        <a:prstGeom prst="blockArc">
          <a:avLst>
            <a:gd name="adj1" fmla="val 16200000"/>
            <a:gd name="adj2" fmla="val 19800000"/>
            <a:gd name="adj3" fmla="val 4528"/>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334CA5-06C7-4638-ACB9-AD9C2D56A828}">
      <dsp:nvSpPr>
        <dsp:cNvPr id="0" name=""/>
        <dsp:cNvSpPr/>
      </dsp:nvSpPr>
      <dsp:spPr>
        <a:xfrm>
          <a:off x="3308798" y="1899508"/>
          <a:ext cx="2023040" cy="202304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500" b="1" i="0" u="none" strike="noStrike" kern="1200" cap="none" normalizeH="0" baseline="0" smtClean="0">
              <a:ln/>
              <a:effectLst/>
              <a:latin typeface="Arial" panose="020B0604020202020204" pitchFamily="34" charset="0"/>
              <a:ea typeface="楷体_GB2312" pitchFamily="49" charset="-122"/>
            </a:rPr>
            <a:t>墨梅图题诗</a:t>
          </a:r>
          <a:endParaRPr kumimoji="0" lang="zh-CN" altLang="en-US" sz="3500" b="1" i="0" u="none" strike="noStrike" kern="1200" cap="none" normalizeH="0" baseline="0" dirty="0" smtClean="0">
            <a:ln/>
            <a:effectLst/>
            <a:latin typeface="Arial" panose="020B0604020202020204" pitchFamily="34" charset="0"/>
            <a:ea typeface="楷体_GB2312" pitchFamily="49" charset="-122"/>
          </a:endParaRPr>
        </a:p>
      </dsp:txBody>
      <dsp:txXfrm>
        <a:off x="3605065" y="2195775"/>
        <a:ext cx="1430506" cy="1430506"/>
      </dsp:txXfrm>
    </dsp:sp>
    <dsp:sp modelId="{09F5B3B9-72D1-43B2-990E-596281D873F9}">
      <dsp:nvSpPr>
        <dsp:cNvPr id="0" name=""/>
        <dsp:cNvSpPr/>
      </dsp:nvSpPr>
      <dsp:spPr>
        <a:xfrm>
          <a:off x="3612254" y="2246"/>
          <a:ext cx="1416128" cy="141612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kern="1200" cap="none" normalizeH="0" baseline="0" dirty="0" smtClean="0">
              <a:ln/>
              <a:effectLst/>
              <a:latin typeface="Arial" panose="020B0604020202020204" pitchFamily="34" charset="0"/>
              <a:ea typeface="楷体_GB2312" pitchFamily="49" charset="-122"/>
            </a:rPr>
            <a:t>理论</a:t>
          </a:r>
          <a:endParaRPr kumimoji="0" lang="en-US" altLang="zh-CN" sz="2400" b="1" i="0" u="none" strike="noStrike" kern="1200" cap="none" normalizeH="0" baseline="0" dirty="0" smtClean="0">
            <a:ln/>
            <a:effectLst/>
            <a:latin typeface="Arial" panose="020B0604020202020204" pitchFamily="34" charset="0"/>
            <a:ea typeface="楷体_GB2312" pitchFamily="49"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kern="1200" cap="none" normalizeH="0" baseline="0" dirty="0" smtClean="0">
              <a:ln/>
              <a:effectLst/>
              <a:latin typeface="Arial" panose="020B0604020202020204" pitchFamily="34" charset="0"/>
              <a:ea typeface="楷体_GB2312" pitchFamily="49" charset="-122"/>
            </a:rPr>
            <a:t>依据</a:t>
          </a:r>
          <a:endParaRPr kumimoji="0" lang="en-US" altLang="zh-CN" sz="2400" b="1" i="0" u="none" strike="noStrike" kern="1200" cap="none" normalizeH="0" baseline="0" dirty="0" smtClean="0">
            <a:ln/>
            <a:effectLst/>
            <a:latin typeface="Arial" panose="020B0604020202020204" pitchFamily="34" charset="0"/>
            <a:ea typeface="楷体_GB2312" pitchFamily="49" charset="-122"/>
          </a:endParaRPr>
        </a:p>
      </dsp:txBody>
      <dsp:txXfrm>
        <a:off x="3819641" y="209633"/>
        <a:ext cx="1001354" cy="1001354"/>
      </dsp:txXfrm>
    </dsp:sp>
    <dsp:sp modelId="{2E8DCD4B-CD46-4617-86A7-30224279B50E}">
      <dsp:nvSpPr>
        <dsp:cNvPr id="0" name=""/>
        <dsp:cNvSpPr/>
      </dsp:nvSpPr>
      <dsp:spPr>
        <a:xfrm>
          <a:off x="5518132" y="1102605"/>
          <a:ext cx="1416128" cy="1416128"/>
        </a:xfrm>
        <a:prstGeom prst="ellipse">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kern="1200" cap="none" normalizeH="0" baseline="0" dirty="0" smtClean="0">
              <a:ln/>
              <a:effectLst/>
              <a:latin typeface="Arial" panose="020B0604020202020204" pitchFamily="34" charset="0"/>
              <a:ea typeface="楷体_GB2312" pitchFamily="49" charset="-122"/>
            </a:rPr>
            <a:t>背景</a:t>
          </a:r>
          <a:endParaRPr kumimoji="0" lang="en-US" altLang="zh-CN" sz="2400" b="1" i="0" u="none" strike="noStrike" kern="1200" cap="none" normalizeH="0" baseline="0" dirty="0" smtClean="0">
            <a:ln/>
            <a:effectLst/>
            <a:latin typeface="Arial" panose="020B0604020202020204" pitchFamily="34" charset="0"/>
            <a:ea typeface="楷体_GB2312" pitchFamily="49"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kern="1200" cap="none" normalizeH="0" baseline="0" dirty="0" smtClean="0">
              <a:ln/>
              <a:effectLst/>
              <a:latin typeface="Arial" panose="020B0604020202020204" pitchFamily="34" charset="0"/>
              <a:ea typeface="楷体_GB2312" pitchFamily="49" charset="-122"/>
            </a:rPr>
            <a:t>分析</a:t>
          </a:r>
        </a:p>
      </dsp:txBody>
      <dsp:txXfrm>
        <a:off x="5725519" y="1309992"/>
        <a:ext cx="1001354" cy="1001354"/>
      </dsp:txXfrm>
    </dsp:sp>
    <dsp:sp modelId="{CF67B837-E08A-4422-81A8-A274D52F8F25}">
      <dsp:nvSpPr>
        <dsp:cNvPr id="0" name=""/>
        <dsp:cNvSpPr/>
      </dsp:nvSpPr>
      <dsp:spPr>
        <a:xfrm>
          <a:off x="5518132" y="3303323"/>
          <a:ext cx="1416128" cy="1416128"/>
        </a:xfrm>
        <a:prstGeom prst="ellipse">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kern="1200" cap="none" normalizeH="0" baseline="0" dirty="0" smtClean="0">
              <a:ln/>
              <a:effectLst/>
              <a:latin typeface="Arial" panose="020B0604020202020204" pitchFamily="34" charset="0"/>
              <a:ea typeface="楷体_GB2312" pitchFamily="49" charset="-122"/>
            </a:rPr>
            <a:t>目标及重难点</a:t>
          </a:r>
        </a:p>
      </dsp:txBody>
      <dsp:txXfrm>
        <a:off x="5725519" y="3510710"/>
        <a:ext cx="1001354" cy="1001354"/>
      </dsp:txXfrm>
    </dsp:sp>
    <dsp:sp modelId="{96184646-80ED-48BF-8103-8C7B6CD3E782}">
      <dsp:nvSpPr>
        <dsp:cNvPr id="0" name=""/>
        <dsp:cNvSpPr/>
      </dsp:nvSpPr>
      <dsp:spPr>
        <a:xfrm>
          <a:off x="3612254" y="4403682"/>
          <a:ext cx="1416128" cy="1416128"/>
        </a:xfrm>
        <a:prstGeom prst="ellipse">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t>教学设计特色</a:t>
          </a:r>
          <a:endParaRPr lang="zh-CN" altLang="en-US" sz="2400" kern="1200" dirty="0"/>
        </a:p>
      </dsp:txBody>
      <dsp:txXfrm>
        <a:off x="3819641" y="4611069"/>
        <a:ext cx="1001354" cy="1001354"/>
      </dsp:txXfrm>
    </dsp:sp>
    <dsp:sp modelId="{20C34E1D-68C1-4948-A8C8-4C47612D13A0}">
      <dsp:nvSpPr>
        <dsp:cNvPr id="0" name=""/>
        <dsp:cNvSpPr/>
      </dsp:nvSpPr>
      <dsp:spPr>
        <a:xfrm>
          <a:off x="1706377" y="3303323"/>
          <a:ext cx="1416128" cy="1416128"/>
        </a:xfrm>
        <a:prstGeom prst="ellipse">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kern="1200" cap="none" normalizeH="0" baseline="0" dirty="0" smtClean="0">
              <a:ln/>
              <a:effectLst/>
              <a:latin typeface="Arial" panose="020B0604020202020204" pitchFamily="34" charset="0"/>
              <a:ea typeface="楷体_GB2312" pitchFamily="49" charset="-122"/>
            </a:rPr>
            <a:t>教学过程</a:t>
          </a:r>
        </a:p>
      </dsp:txBody>
      <dsp:txXfrm>
        <a:off x="1913764" y="3510710"/>
        <a:ext cx="1001354" cy="1001354"/>
      </dsp:txXfrm>
    </dsp:sp>
    <dsp:sp modelId="{DEBEAACC-0806-4077-BE26-C9D7A0119A42}">
      <dsp:nvSpPr>
        <dsp:cNvPr id="0" name=""/>
        <dsp:cNvSpPr/>
      </dsp:nvSpPr>
      <dsp:spPr>
        <a:xfrm>
          <a:off x="1706377" y="1102605"/>
          <a:ext cx="1416128" cy="1416128"/>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kern="1200" cap="none" normalizeH="0" baseline="0" dirty="0" smtClean="0">
              <a:ln/>
              <a:effectLst/>
              <a:latin typeface="Arial" panose="020B0604020202020204" pitchFamily="34" charset="0"/>
              <a:ea typeface="楷体_GB2312" pitchFamily="49" charset="-122"/>
            </a:rPr>
            <a:t>学习效果评价</a:t>
          </a:r>
        </a:p>
      </dsp:txBody>
      <dsp:txXfrm>
        <a:off x="1913764" y="1309992"/>
        <a:ext cx="1001354" cy="10013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0E260-12A5-49B9-87CF-3FC82115170F}">
      <dsp:nvSpPr>
        <dsp:cNvPr id="0" name=""/>
        <dsp:cNvSpPr/>
      </dsp:nvSpPr>
      <dsp:spPr>
        <a:xfrm>
          <a:off x="-766189" y="-240362"/>
          <a:ext cx="1532378" cy="1532534"/>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6DC1B5B-3668-40CB-869C-9B6A84B64211}">
      <dsp:nvSpPr>
        <dsp:cNvPr id="0" name=""/>
        <dsp:cNvSpPr/>
      </dsp:nvSpPr>
      <dsp:spPr>
        <a:xfrm>
          <a:off x="1046564" y="216023"/>
          <a:ext cx="4019685" cy="427532"/>
        </a:xfrm>
        <a:prstGeom prst="rect">
          <a:avLst/>
        </a:prstGeom>
        <a:solidFill>
          <a:schemeClr val="lt1"/>
        </a:solidFill>
        <a:ln w="55000" cap="flat" cmpd="thickThin"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mn-ea"/>
              <a:ea typeface="+mn-ea"/>
            </a:rPr>
            <a:t>谈话引入、引出课题</a:t>
          </a:r>
          <a:endParaRPr lang="zh-CN" altLang="en-US" sz="2800" kern="1200" dirty="0">
            <a:latin typeface="+mn-ea"/>
            <a:ea typeface="+mn-ea"/>
          </a:endParaRPr>
        </a:p>
      </dsp:txBody>
      <dsp:txXfrm>
        <a:off x="1046564" y="216023"/>
        <a:ext cx="4019685" cy="427532"/>
      </dsp:txXfrm>
    </dsp:sp>
    <dsp:sp modelId="{16C70184-9495-4985-8DDE-DCB0E1522F77}">
      <dsp:nvSpPr>
        <dsp:cNvPr id="0" name=""/>
        <dsp:cNvSpPr/>
      </dsp:nvSpPr>
      <dsp:spPr>
        <a:xfrm>
          <a:off x="-766189" y="735859"/>
          <a:ext cx="1532378" cy="1532534"/>
        </a:xfrm>
        <a:prstGeom prst="leftCircularArrow">
          <a:avLst>
            <a:gd name="adj1" fmla="val 10980"/>
            <a:gd name="adj2" fmla="val 1142322"/>
            <a:gd name="adj3" fmla="val 6300000"/>
            <a:gd name="adj4" fmla="val 18900000"/>
            <a:gd name="adj5" fmla="val 12500"/>
          </a:avLst>
        </a:prstGeom>
        <a:gradFill rotWithShape="0">
          <a:gsLst>
            <a:gs pos="0">
              <a:schemeClr val="accent2">
                <a:hueOff val="-6721062"/>
                <a:satOff val="2923"/>
                <a:lumOff val="850"/>
                <a:alphaOff val="0"/>
                <a:shade val="15000"/>
                <a:satMod val="180000"/>
              </a:schemeClr>
            </a:gs>
            <a:gs pos="50000">
              <a:schemeClr val="accent2">
                <a:hueOff val="-6721062"/>
                <a:satOff val="2923"/>
                <a:lumOff val="850"/>
                <a:alphaOff val="0"/>
                <a:shade val="45000"/>
                <a:satMod val="170000"/>
              </a:schemeClr>
            </a:gs>
            <a:gs pos="70000">
              <a:schemeClr val="accent2">
                <a:hueOff val="-6721062"/>
                <a:satOff val="2923"/>
                <a:lumOff val="850"/>
                <a:alphaOff val="0"/>
                <a:tint val="99000"/>
                <a:shade val="65000"/>
                <a:satMod val="155000"/>
              </a:schemeClr>
            </a:gs>
            <a:gs pos="100000">
              <a:schemeClr val="accent2">
                <a:hueOff val="-6721062"/>
                <a:satOff val="2923"/>
                <a:lumOff val="85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007BF03-5EC5-4766-9DF2-AA98934267D7}">
      <dsp:nvSpPr>
        <dsp:cNvPr id="0" name=""/>
        <dsp:cNvSpPr/>
      </dsp:nvSpPr>
      <dsp:spPr>
        <a:xfrm>
          <a:off x="1027146" y="1173443"/>
          <a:ext cx="4085421" cy="427532"/>
        </a:xfrm>
        <a:prstGeom prst="rect">
          <a:avLst/>
        </a:prstGeom>
        <a:gradFill rotWithShape="1">
          <a:gsLst>
            <a:gs pos="0">
              <a:schemeClr val="accent2">
                <a:shade val="15000"/>
                <a:satMod val="180000"/>
              </a:schemeClr>
            </a:gs>
            <a:gs pos="50000">
              <a:schemeClr val="accent2">
                <a:shade val="45000"/>
                <a:satMod val="170000"/>
              </a:schemeClr>
            </a:gs>
            <a:gs pos="70000">
              <a:schemeClr val="accent2">
                <a:tint val="99000"/>
                <a:shade val="65000"/>
                <a:satMod val="155000"/>
              </a:schemeClr>
            </a:gs>
            <a:gs pos="100000">
              <a:schemeClr val="accent2">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2">
              <a:satMod val="300000"/>
            </a:schemeClr>
          </a:contourClr>
        </a:sp3d>
      </dsp:spPr>
      <dsp:style>
        <a:lnRef idx="0">
          <a:schemeClr val="accent2"/>
        </a:lnRef>
        <a:fillRef idx="3">
          <a:schemeClr val="accent2"/>
        </a:fillRef>
        <a:effectRef idx="3">
          <a:schemeClr val="accent2"/>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mn-ea"/>
              <a:ea typeface="+mn-ea"/>
            </a:rPr>
            <a:t>朗读课文、自主识字</a:t>
          </a:r>
          <a:endParaRPr lang="zh-CN" altLang="en-US" sz="2800" kern="1200" dirty="0">
            <a:latin typeface="+mn-ea"/>
            <a:ea typeface="+mn-ea"/>
          </a:endParaRPr>
        </a:p>
      </dsp:txBody>
      <dsp:txXfrm>
        <a:off x="1027146" y="1173443"/>
        <a:ext cx="4085421" cy="427532"/>
      </dsp:txXfrm>
    </dsp:sp>
    <dsp:sp modelId="{D7B4D0A3-B7D6-496A-B3B9-7308D7595C0D}">
      <dsp:nvSpPr>
        <dsp:cNvPr id="0" name=""/>
        <dsp:cNvSpPr/>
      </dsp:nvSpPr>
      <dsp:spPr>
        <a:xfrm>
          <a:off x="-597761" y="1674215"/>
          <a:ext cx="1532378" cy="1532534"/>
        </a:xfrm>
        <a:prstGeom prst="circularArrow">
          <a:avLst>
            <a:gd name="adj1" fmla="val 10980"/>
            <a:gd name="adj2" fmla="val 1142322"/>
            <a:gd name="adj3" fmla="val 4500000"/>
            <a:gd name="adj4" fmla="val 13500000"/>
            <a:gd name="adj5" fmla="val 12500"/>
          </a:avLst>
        </a:prstGeom>
        <a:gradFill rotWithShape="0">
          <a:gsLst>
            <a:gs pos="0">
              <a:schemeClr val="accent2">
                <a:hueOff val="-13442124"/>
                <a:satOff val="5846"/>
                <a:lumOff val="1700"/>
                <a:alphaOff val="0"/>
                <a:shade val="15000"/>
                <a:satMod val="180000"/>
              </a:schemeClr>
            </a:gs>
            <a:gs pos="50000">
              <a:schemeClr val="accent2">
                <a:hueOff val="-13442124"/>
                <a:satOff val="5846"/>
                <a:lumOff val="1700"/>
                <a:alphaOff val="0"/>
                <a:shade val="45000"/>
                <a:satMod val="170000"/>
              </a:schemeClr>
            </a:gs>
            <a:gs pos="70000">
              <a:schemeClr val="accent2">
                <a:hueOff val="-13442124"/>
                <a:satOff val="5846"/>
                <a:lumOff val="1700"/>
                <a:alphaOff val="0"/>
                <a:tint val="99000"/>
                <a:shade val="65000"/>
                <a:satMod val="155000"/>
              </a:schemeClr>
            </a:gs>
            <a:gs pos="100000">
              <a:schemeClr val="accent2">
                <a:hueOff val="-13442124"/>
                <a:satOff val="5846"/>
                <a:lumOff val="170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FA35925-A44D-45F4-909E-D3068D7FE7F9}">
      <dsp:nvSpPr>
        <dsp:cNvPr id="0" name=""/>
        <dsp:cNvSpPr/>
      </dsp:nvSpPr>
      <dsp:spPr>
        <a:xfrm>
          <a:off x="1047021" y="2160239"/>
          <a:ext cx="4021489" cy="427532"/>
        </a:xfrm>
        <a:prstGeom prst="rect">
          <a:avLst/>
        </a:prstGeom>
        <a:solidFill>
          <a:schemeClr val="lt1"/>
        </a:solidFill>
        <a:ln w="55000" cap="flat" cmpd="thickThin"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mn-ea"/>
              <a:ea typeface="+mn-ea"/>
            </a:rPr>
            <a:t>读中明理、巩固识字</a:t>
          </a:r>
          <a:endParaRPr lang="zh-CN" altLang="en-US" sz="2800" kern="1200" dirty="0">
            <a:latin typeface="+mn-ea"/>
            <a:ea typeface="+mn-ea"/>
          </a:endParaRPr>
        </a:p>
      </dsp:txBody>
      <dsp:txXfrm>
        <a:off x="1047021" y="2160239"/>
        <a:ext cx="4021489" cy="427532"/>
      </dsp:txXfrm>
    </dsp:sp>
    <dsp:sp modelId="{EB49B7F5-5138-4CEF-B848-01B8DC6B04B2}">
      <dsp:nvSpPr>
        <dsp:cNvPr id="0" name=""/>
        <dsp:cNvSpPr/>
      </dsp:nvSpPr>
      <dsp:spPr>
        <a:xfrm>
          <a:off x="-658252" y="2680078"/>
          <a:ext cx="1316505" cy="1317142"/>
        </a:xfrm>
        <a:prstGeom prst="blockArc">
          <a:avLst>
            <a:gd name="adj1" fmla="val 0"/>
            <a:gd name="adj2" fmla="val 18900000"/>
            <a:gd name="adj3" fmla="val 12740"/>
          </a:avLst>
        </a:prstGeom>
        <a:gradFill rotWithShape="0">
          <a:gsLst>
            <a:gs pos="0">
              <a:schemeClr val="accent2">
                <a:hueOff val="-20163186"/>
                <a:satOff val="8769"/>
                <a:lumOff val="2550"/>
                <a:alphaOff val="0"/>
                <a:shade val="15000"/>
                <a:satMod val="180000"/>
              </a:schemeClr>
            </a:gs>
            <a:gs pos="50000">
              <a:schemeClr val="accent2">
                <a:hueOff val="-20163186"/>
                <a:satOff val="8769"/>
                <a:lumOff val="2550"/>
                <a:alphaOff val="0"/>
                <a:shade val="45000"/>
                <a:satMod val="170000"/>
              </a:schemeClr>
            </a:gs>
            <a:gs pos="70000">
              <a:schemeClr val="accent2">
                <a:hueOff val="-20163186"/>
                <a:satOff val="8769"/>
                <a:lumOff val="2550"/>
                <a:alphaOff val="0"/>
                <a:tint val="99000"/>
                <a:shade val="65000"/>
                <a:satMod val="155000"/>
              </a:schemeClr>
            </a:gs>
            <a:gs pos="100000">
              <a:schemeClr val="accent2">
                <a:hueOff val="-20163186"/>
                <a:satOff val="8769"/>
                <a:lumOff val="255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AF18622-95C9-42F9-A609-2C86F1F27A07}">
      <dsp:nvSpPr>
        <dsp:cNvPr id="0" name=""/>
        <dsp:cNvSpPr/>
      </dsp:nvSpPr>
      <dsp:spPr>
        <a:xfrm>
          <a:off x="1012531" y="3168352"/>
          <a:ext cx="4172048" cy="427532"/>
        </a:xfrm>
        <a:prstGeom prst="rect">
          <a:avLst/>
        </a:prstGeom>
        <a:solidFill>
          <a:schemeClr val="lt1"/>
        </a:solidFill>
        <a:ln w="55000" cap="flat" cmpd="thickThin"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mn-ea"/>
              <a:ea typeface="+mn-ea"/>
            </a:rPr>
            <a:t>手脑并用、学写生字</a:t>
          </a:r>
          <a:endParaRPr lang="zh-CN" altLang="en-US" sz="2800" kern="1200" dirty="0">
            <a:latin typeface="+mn-ea"/>
            <a:ea typeface="+mn-ea"/>
          </a:endParaRPr>
        </a:p>
      </dsp:txBody>
      <dsp:txXfrm>
        <a:off x="1012531" y="3168352"/>
        <a:ext cx="4172048" cy="42753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6FFF3-1036-4916-85FD-A08F1CA6F4B8}">
      <dsp:nvSpPr>
        <dsp:cNvPr id="0" name=""/>
        <dsp:cNvSpPr/>
      </dsp:nvSpPr>
      <dsp:spPr>
        <a:xfrm>
          <a:off x="1656184" y="1844"/>
          <a:ext cx="2783630" cy="1381512"/>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zh-CN" altLang="en-US" sz="4300" kern="1200" dirty="0" smtClean="0"/>
            <a:t>陌生文本</a:t>
          </a:r>
          <a:endParaRPr lang="zh-CN" altLang="en-US" sz="4300" kern="1200" dirty="0"/>
        </a:p>
      </dsp:txBody>
      <dsp:txXfrm>
        <a:off x="1696647" y="42307"/>
        <a:ext cx="2702704" cy="1300586"/>
      </dsp:txXfrm>
    </dsp:sp>
    <dsp:sp modelId="{2BB93644-F262-4E21-9340-3878232A0691}">
      <dsp:nvSpPr>
        <dsp:cNvPr id="0" name=""/>
        <dsp:cNvSpPr/>
      </dsp:nvSpPr>
      <dsp:spPr>
        <a:xfrm rot="5400000">
          <a:off x="2565052" y="1447749"/>
          <a:ext cx="965894" cy="1159073"/>
        </a:xfrm>
        <a:prstGeom prst="rightArrow">
          <a:avLst>
            <a:gd name="adj1" fmla="val 60000"/>
            <a:gd name="adj2" fmla="val 5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555750">
            <a:lnSpc>
              <a:spcPct val="90000"/>
            </a:lnSpc>
            <a:spcBef>
              <a:spcPct val="0"/>
            </a:spcBef>
            <a:spcAft>
              <a:spcPct val="35000"/>
            </a:spcAft>
          </a:pPr>
          <a:endParaRPr lang="zh-CN" altLang="en-US" sz="3500" kern="1200"/>
        </a:p>
      </dsp:txBody>
      <dsp:txXfrm rot="-5400000">
        <a:off x="2700278" y="1544338"/>
        <a:ext cx="695443" cy="676126"/>
      </dsp:txXfrm>
    </dsp:sp>
    <dsp:sp modelId="{FC7612B0-EFDB-409C-86A4-07D45B739374}">
      <dsp:nvSpPr>
        <dsp:cNvPr id="0" name=""/>
        <dsp:cNvSpPr/>
      </dsp:nvSpPr>
      <dsp:spPr>
        <a:xfrm>
          <a:off x="1655234" y="2671216"/>
          <a:ext cx="2785531" cy="1390939"/>
        </a:xfrm>
        <a:prstGeom prst="roundRect">
          <a:avLst>
            <a:gd name="adj" fmla="val 10000"/>
          </a:avLst>
        </a:prstGeom>
        <a:gradFill rotWithShape="0">
          <a:gsLst>
            <a:gs pos="0">
              <a:schemeClr val="accent3">
                <a:hueOff val="11624607"/>
                <a:satOff val="-37145"/>
                <a:lumOff val="-9412"/>
                <a:alphaOff val="0"/>
                <a:shade val="15000"/>
                <a:satMod val="180000"/>
              </a:schemeClr>
            </a:gs>
            <a:gs pos="50000">
              <a:schemeClr val="accent3">
                <a:hueOff val="11624607"/>
                <a:satOff val="-37145"/>
                <a:lumOff val="-9412"/>
                <a:alphaOff val="0"/>
                <a:shade val="45000"/>
                <a:satMod val="170000"/>
              </a:schemeClr>
            </a:gs>
            <a:gs pos="70000">
              <a:schemeClr val="accent3">
                <a:hueOff val="11624607"/>
                <a:satOff val="-37145"/>
                <a:lumOff val="-9412"/>
                <a:alphaOff val="0"/>
                <a:tint val="99000"/>
                <a:shade val="65000"/>
                <a:satMod val="155000"/>
              </a:schemeClr>
            </a:gs>
            <a:gs pos="100000">
              <a:schemeClr val="accent3">
                <a:hueOff val="11624607"/>
                <a:satOff val="-37145"/>
                <a:lumOff val="-9412"/>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zh-CN" altLang="en-US" sz="4300" kern="1200" dirty="0" smtClean="0"/>
            <a:t>熟悉材料</a:t>
          </a:r>
          <a:endParaRPr lang="zh-CN" altLang="en-US" sz="4300" kern="1200" dirty="0"/>
        </a:p>
      </dsp:txBody>
      <dsp:txXfrm>
        <a:off x="1695973" y="2711955"/>
        <a:ext cx="2704053" cy="130946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0E260-12A5-49B9-87CF-3FC82115170F}">
      <dsp:nvSpPr>
        <dsp:cNvPr id="0" name=""/>
        <dsp:cNvSpPr/>
      </dsp:nvSpPr>
      <dsp:spPr>
        <a:xfrm>
          <a:off x="-766189" y="-240362"/>
          <a:ext cx="1532378" cy="1532534"/>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6DC1B5B-3668-40CB-869C-9B6A84B64211}">
      <dsp:nvSpPr>
        <dsp:cNvPr id="0" name=""/>
        <dsp:cNvSpPr/>
      </dsp:nvSpPr>
      <dsp:spPr>
        <a:xfrm>
          <a:off x="1046564" y="216023"/>
          <a:ext cx="4019685" cy="427532"/>
        </a:xfrm>
        <a:prstGeom prst="rect">
          <a:avLst/>
        </a:prstGeom>
        <a:solidFill>
          <a:schemeClr val="lt1"/>
        </a:solidFill>
        <a:ln w="55000" cap="flat" cmpd="thickThin"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mn-ea"/>
              <a:ea typeface="+mn-ea"/>
            </a:rPr>
            <a:t>谈话引入、引出课题</a:t>
          </a:r>
          <a:endParaRPr lang="zh-CN" altLang="en-US" sz="2800" kern="1200" dirty="0">
            <a:latin typeface="+mn-ea"/>
            <a:ea typeface="+mn-ea"/>
          </a:endParaRPr>
        </a:p>
      </dsp:txBody>
      <dsp:txXfrm>
        <a:off x="1046564" y="216023"/>
        <a:ext cx="4019685" cy="427532"/>
      </dsp:txXfrm>
    </dsp:sp>
    <dsp:sp modelId="{16C70184-9495-4985-8DDE-DCB0E1522F77}">
      <dsp:nvSpPr>
        <dsp:cNvPr id="0" name=""/>
        <dsp:cNvSpPr/>
      </dsp:nvSpPr>
      <dsp:spPr>
        <a:xfrm>
          <a:off x="-766189" y="735859"/>
          <a:ext cx="1532378" cy="1532534"/>
        </a:xfrm>
        <a:prstGeom prst="leftCircularArrow">
          <a:avLst>
            <a:gd name="adj1" fmla="val 10980"/>
            <a:gd name="adj2" fmla="val 1142322"/>
            <a:gd name="adj3" fmla="val 6300000"/>
            <a:gd name="adj4" fmla="val 18900000"/>
            <a:gd name="adj5" fmla="val 12500"/>
          </a:avLst>
        </a:prstGeom>
        <a:gradFill rotWithShape="0">
          <a:gsLst>
            <a:gs pos="0">
              <a:schemeClr val="accent2">
                <a:hueOff val="-6721062"/>
                <a:satOff val="2923"/>
                <a:lumOff val="850"/>
                <a:alphaOff val="0"/>
                <a:shade val="15000"/>
                <a:satMod val="180000"/>
              </a:schemeClr>
            </a:gs>
            <a:gs pos="50000">
              <a:schemeClr val="accent2">
                <a:hueOff val="-6721062"/>
                <a:satOff val="2923"/>
                <a:lumOff val="850"/>
                <a:alphaOff val="0"/>
                <a:shade val="45000"/>
                <a:satMod val="170000"/>
              </a:schemeClr>
            </a:gs>
            <a:gs pos="70000">
              <a:schemeClr val="accent2">
                <a:hueOff val="-6721062"/>
                <a:satOff val="2923"/>
                <a:lumOff val="850"/>
                <a:alphaOff val="0"/>
                <a:tint val="99000"/>
                <a:shade val="65000"/>
                <a:satMod val="155000"/>
              </a:schemeClr>
            </a:gs>
            <a:gs pos="100000">
              <a:schemeClr val="accent2">
                <a:hueOff val="-6721062"/>
                <a:satOff val="2923"/>
                <a:lumOff val="85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007BF03-5EC5-4766-9DF2-AA98934267D7}">
      <dsp:nvSpPr>
        <dsp:cNvPr id="0" name=""/>
        <dsp:cNvSpPr/>
      </dsp:nvSpPr>
      <dsp:spPr>
        <a:xfrm>
          <a:off x="1027146" y="1173443"/>
          <a:ext cx="4085421" cy="427532"/>
        </a:xfrm>
        <a:prstGeom prst="rect">
          <a:avLst/>
        </a:prstGeom>
        <a:solidFill>
          <a:schemeClr val="lt1"/>
        </a:solidFill>
        <a:ln w="55000" cap="flat" cmpd="thickThin"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mn-ea"/>
              <a:ea typeface="+mn-ea"/>
            </a:rPr>
            <a:t>朗读课文、自主识字</a:t>
          </a:r>
          <a:endParaRPr lang="zh-CN" altLang="en-US" sz="2800" kern="1200" dirty="0">
            <a:latin typeface="+mn-ea"/>
            <a:ea typeface="+mn-ea"/>
          </a:endParaRPr>
        </a:p>
      </dsp:txBody>
      <dsp:txXfrm>
        <a:off x="1027146" y="1173443"/>
        <a:ext cx="4085421" cy="427532"/>
      </dsp:txXfrm>
    </dsp:sp>
    <dsp:sp modelId="{D7B4D0A3-B7D6-496A-B3B9-7308D7595C0D}">
      <dsp:nvSpPr>
        <dsp:cNvPr id="0" name=""/>
        <dsp:cNvSpPr/>
      </dsp:nvSpPr>
      <dsp:spPr>
        <a:xfrm>
          <a:off x="-597761" y="1674215"/>
          <a:ext cx="1532378" cy="1532534"/>
        </a:xfrm>
        <a:prstGeom prst="circularArrow">
          <a:avLst>
            <a:gd name="adj1" fmla="val 10980"/>
            <a:gd name="adj2" fmla="val 1142322"/>
            <a:gd name="adj3" fmla="val 4500000"/>
            <a:gd name="adj4" fmla="val 13500000"/>
            <a:gd name="adj5" fmla="val 12500"/>
          </a:avLst>
        </a:prstGeom>
        <a:gradFill rotWithShape="0">
          <a:gsLst>
            <a:gs pos="0">
              <a:schemeClr val="accent2">
                <a:hueOff val="-13442124"/>
                <a:satOff val="5846"/>
                <a:lumOff val="1700"/>
                <a:alphaOff val="0"/>
                <a:shade val="15000"/>
                <a:satMod val="180000"/>
              </a:schemeClr>
            </a:gs>
            <a:gs pos="50000">
              <a:schemeClr val="accent2">
                <a:hueOff val="-13442124"/>
                <a:satOff val="5846"/>
                <a:lumOff val="1700"/>
                <a:alphaOff val="0"/>
                <a:shade val="45000"/>
                <a:satMod val="170000"/>
              </a:schemeClr>
            </a:gs>
            <a:gs pos="70000">
              <a:schemeClr val="accent2">
                <a:hueOff val="-13442124"/>
                <a:satOff val="5846"/>
                <a:lumOff val="1700"/>
                <a:alphaOff val="0"/>
                <a:tint val="99000"/>
                <a:shade val="65000"/>
                <a:satMod val="155000"/>
              </a:schemeClr>
            </a:gs>
            <a:gs pos="100000">
              <a:schemeClr val="accent2">
                <a:hueOff val="-13442124"/>
                <a:satOff val="5846"/>
                <a:lumOff val="170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FA35925-A44D-45F4-909E-D3068D7FE7F9}">
      <dsp:nvSpPr>
        <dsp:cNvPr id="0" name=""/>
        <dsp:cNvSpPr/>
      </dsp:nvSpPr>
      <dsp:spPr>
        <a:xfrm>
          <a:off x="1047021" y="2160239"/>
          <a:ext cx="4021489" cy="427532"/>
        </a:xfrm>
        <a:prstGeom prst="rect">
          <a:avLst/>
        </a:prstGeom>
        <a:gradFill rotWithShape="1">
          <a:gsLst>
            <a:gs pos="0">
              <a:schemeClr val="accent2">
                <a:shade val="15000"/>
                <a:satMod val="180000"/>
              </a:schemeClr>
            </a:gs>
            <a:gs pos="50000">
              <a:schemeClr val="accent2">
                <a:shade val="45000"/>
                <a:satMod val="170000"/>
              </a:schemeClr>
            </a:gs>
            <a:gs pos="70000">
              <a:schemeClr val="accent2">
                <a:tint val="99000"/>
                <a:shade val="65000"/>
                <a:satMod val="155000"/>
              </a:schemeClr>
            </a:gs>
            <a:gs pos="100000">
              <a:schemeClr val="accent2">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2">
              <a:satMod val="300000"/>
            </a:schemeClr>
          </a:contourClr>
        </a:sp3d>
      </dsp:spPr>
      <dsp:style>
        <a:lnRef idx="0">
          <a:schemeClr val="accent2"/>
        </a:lnRef>
        <a:fillRef idx="3">
          <a:schemeClr val="accent2"/>
        </a:fillRef>
        <a:effectRef idx="3">
          <a:schemeClr val="accent2"/>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mn-ea"/>
              <a:ea typeface="+mn-ea"/>
            </a:rPr>
            <a:t>读中明理、巩固识字</a:t>
          </a:r>
          <a:endParaRPr lang="zh-CN" altLang="en-US" sz="2800" kern="1200" dirty="0">
            <a:latin typeface="+mn-ea"/>
            <a:ea typeface="+mn-ea"/>
          </a:endParaRPr>
        </a:p>
      </dsp:txBody>
      <dsp:txXfrm>
        <a:off x="1047021" y="2160239"/>
        <a:ext cx="4021489" cy="427532"/>
      </dsp:txXfrm>
    </dsp:sp>
    <dsp:sp modelId="{EB49B7F5-5138-4CEF-B848-01B8DC6B04B2}">
      <dsp:nvSpPr>
        <dsp:cNvPr id="0" name=""/>
        <dsp:cNvSpPr/>
      </dsp:nvSpPr>
      <dsp:spPr>
        <a:xfrm>
          <a:off x="-658252" y="2680078"/>
          <a:ext cx="1316505" cy="1317142"/>
        </a:xfrm>
        <a:prstGeom prst="blockArc">
          <a:avLst>
            <a:gd name="adj1" fmla="val 0"/>
            <a:gd name="adj2" fmla="val 18900000"/>
            <a:gd name="adj3" fmla="val 12740"/>
          </a:avLst>
        </a:prstGeom>
        <a:gradFill rotWithShape="0">
          <a:gsLst>
            <a:gs pos="0">
              <a:schemeClr val="accent2">
                <a:hueOff val="-20163186"/>
                <a:satOff val="8769"/>
                <a:lumOff val="2550"/>
                <a:alphaOff val="0"/>
                <a:shade val="15000"/>
                <a:satMod val="180000"/>
              </a:schemeClr>
            </a:gs>
            <a:gs pos="50000">
              <a:schemeClr val="accent2">
                <a:hueOff val="-20163186"/>
                <a:satOff val="8769"/>
                <a:lumOff val="2550"/>
                <a:alphaOff val="0"/>
                <a:shade val="45000"/>
                <a:satMod val="170000"/>
              </a:schemeClr>
            </a:gs>
            <a:gs pos="70000">
              <a:schemeClr val="accent2">
                <a:hueOff val="-20163186"/>
                <a:satOff val="8769"/>
                <a:lumOff val="2550"/>
                <a:alphaOff val="0"/>
                <a:tint val="99000"/>
                <a:shade val="65000"/>
                <a:satMod val="155000"/>
              </a:schemeClr>
            </a:gs>
            <a:gs pos="100000">
              <a:schemeClr val="accent2">
                <a:hueOff val="-20163186"/>
                <a:satOff val="8769"/>
                <a:lumOff val="255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AF18622-95C9-42F9-A609-2C86F1F27A07}">
      <dsp:nvSpPr>
        <dsp:cNvPr id="0" name=""/>
        <dsp:cNvSpPr/>
      </dsp:nvSpPr>
      <dsp:spPr>
        <a:xfrm>
          <a:off x="1012531" y="3168352"/>
          <a:ext cx="4172048" cy="427532"/>
        </a:xfrm>
        <a:prstGeom prst="rect">
          <a:avLst/>
        </a:prstGeom>
        <a:solidFill>
          <a:schemeClr val="lt1"/>
        </a:solidFill>
        <a:ln w="55000" cap="flat" cmpd="thickThin"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mn-ea"/>
              <a:ea typeface="+mn-ea"/>
            </a:rPr>
            <a:t>手脑并用、学写生字</a:t>
          </a:r>
          <a:endParaRPr lang="zh-CN" altLang="en-US" sz="2800" kern="1200" dirty="0">
            <a:latin typeface="+mn-ea"/>
            <a:ea typeface="+mn-ea"/>
          </a:endParaRPr>
        </a:p>
      </dsp:txBody>
      <dsp:txXfrm>
        <a:off x="1012531" y="3168352"/>
        <a:ext cx="4172048" cy="42753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0647B-A67B-44CD-B6EC-3301F70F21A6}">
      <dsp:nvSpPr>
        <dsp:cNvPr id="0" name=""/>
        <dsp:cNvSpPr/>
      </dsp:nvSpPr>
      <dsp:spPr>
        <a:xfrm>
          <a:off x="2304258" y="1852705"/>
          <a:ext cx="1800195" cy="1675408"/>
        </a:xfrm>
        <a:prstGeom prst="roundRect">
          <a:avLst/>
        </a:prstGeom>
        <a:solidFill>
          <a:schemeClr val="accent2">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zh-CN" altLang="en-US" sz="3600" kern="1200" dirty="0" smtClean="0"/>
            <a:t>语言</a:t>
          </a:r>
          <a:endParaRPr lang="en-US" altLang="zh-CN" sz="3600" kern="1200" dirty="0" smtClean="0"/>
        </a:p>
        <a:p>
          <a:pPr lvl="0" algn="ctr" defTabSz="1600200">
            <a:lnSpc>
              <a:spcPct val="90000"/>
            </a:lnSpc>
            <a:spcBef>
              <a:spcPct val="0"/>
            </a:spcBef>
            <a:spcAft>
              <a:spcPct val="35000"/>
            </a:spcAft>
          </a:pPr>
          <a:r>
            <a:rPr lang="zh-CN" altLang="en-US" sz="3600" kern="1200" dirty="0" smtClean="0"/>
            <a:t>实践</a:t>
          </a:r>
          <a:endParaRPr lang="zh-CN" altLang="en-US" sz="3600" kern="1200" dirty="0"/>
        </a:p>
      </dsp:txBody>
      <dsp:txXfrm>
        <a:off x="2386045" y="1934492"/>
        <a:ext cx="1636621" cy="1511834"/>
      </dsp:txXfrm>
    </dsp:sp>
    <dsp:sp modelId="{7D3AAB6E-7B62-4EC7-A5E4-0EB6862F7310}">
      <dsp:nvSpPr>
        <dsp:cNvPr id="0" name=""/>
        <dsp:cNvSpPr/>
      </dsp:nvSpPr>
      <dsp:spPr>
        <a:xfrm rot="16200000">
          <a:off x="2926487" y="1574837"/>
          <a:ext cx="555736" cy="0"/>
        </a:xfrm>
        <a:custGeom>
          <a:avLst/>
          <a:gdLst/>
          <a:ahLst/>
          <a:cxnLst/>
          <a:rect l="0" t="0" r="0" b="0"/>
          <a:pathLst>
            <a:path>
              <a:moveTo>
                <a:pt x="0" y="0"/>
              </a:moveTo>
              <a:lnTo>
                <a:pt x="555736" y="0"/>
              </a:lnTo>
            </a:path>
          </a:pathLst>
        </a:custGeom>
        <a:noFill/>
        <a:ln w="55000" cap="flat" cmpd="thickThin"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4801E4-F612-4FA9-9EB9-A7F1B62B6818}">
      <dsp:nvSpPr>
        <dsp:cNvPr id="0" name=""/>
        <dsp:cNvSpPr/>
      </dsp:nvSpPr>
      <dsp:spPr>
        <a:xfrm>
          <a:off x="2520280" y="52506"/>
          <a:ext cx="1368151" cy="1244462"/>
        </a:xfrm>
        <a:prstGeom prst="roundRect">
          <a:avLst/>
        </a:prstGeom>
        <a:solidFill>
          <a:schemeClr val="accent2">
            <a:hueOff val="-6721062"/>
            <a:satOff val="2923"/>
            <a:lumOff val="85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2133600">
            <a:lnSpc>
              <a:spcPct val="90000"/>
            </a:lnSpc>
            <a:spcBef>
              <a:spcPct val="0"/>
            </a:spcBef>
            <a:spcAft>
              <a:spcPct val="35000"/>
            </a:spcAft>
          </a:pPr>
          <a:r>
            <a:rPr lang="zh-CN" altLang="en-US" sz="4800" kern="1200" dirty="0" smtClean="0"/>
            <a:t>音</a:t>
          </a:r>
          <a:endParaRPr lang="zh-CN" altLang="en-US" sz="4800" kern="1200" dirty="0"/>
        </a:p>
      </dsp:txBody>
      <dsp:txXfrm>
        <a:off x="2581030" y="113256"/>
        <a:ext cx="1246651" cy="1122962"/>
      </dsp:txXfrm>
    </dsp:sp>
    <dsp:sp modelId="{584AC989-6C4C-4A58-AF7B-9D378CE18F5D}">
      <dsp:nvSpPr>
        <dsp:cNvPr id="0" name=""/>
        <dsp:cNvSpPr/>
      </dsp:nvSpPr>
      <dsp:spPr>
        <a:xfrm rot="1418436">
          <a:off x="4071470" y="3242017"/>
          <a:ext cx="786059" cy="0"/>
        </a:xfrm>
        <a:custGeom>
          <a:avLst/>
          <a:gdLst/>
          <a:ahLst/>
          <a:cxnLst/>
          <a:rect l="0" t="0" r="0" b="0"/>
          <a:pathLst>
            <a:path>
              <a:moveTo>
                <a:pt x="0" y="0"/>
              </a:moveTo>
              <a:lnTo>
                <a:pt x="786059" y="0"/>
              </a:lnTo>
            </a:path>
          </a:pathLst>
        </a:custGeom>
        <a:noFill/>
        <a:ln w="55000" cap="flat" cmpd="thickThin"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900ADF-5D9B-49E8-9C76-3FD49E27E72E}">
      <dsp:nvSpPr>
        <dsp:cNvPr id="0" name=""/>
        <dsp:cNvSpPr/>
      </dsp:nvSpPr>
      <dsp:spPr>
        <a:xfrm>
          <a:off x="4824545" y="3076832"/>
          <a:ext cx="1368151" cy="1244462"/>
        </a:xfrm>
        <a:prstGeom prst="roundRect">
          <a:avLst/>
        </a:prstGeom>
        <a:solidFill>
          <a:schemeClr val="accent2">
            <a:hueOff val="-13442124"/>
            <a:satOff val="5846"/>
            <a:lumOff val="170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2133600">
            <a:lnSpc>
              <a:spcPct val="90000"/>
            </a:lnSpc>
            <a:spcBef>
              <a:spcPct val="0"/>
            </a:spcBef>
            <a:spcAft>
              <a:spcPct val="35000"/>
            </a:spcAft>
          </a:pPr>
          <a:r>
            <a:rPr lang="zh-CN" altLang="en-US" sz="4800" kern="1200" dirty="0" smtClean="0"/>
            <a:t>义</a:t>
          </a:r>
          <a:endParaRPr lang="zh-CN" altLang="en-US" sz="4800" kern="1200" dirty="0"/>
        </a:p>
      </dsp:txBody>
      <dsp:txXfrm>
        <a:off x="4885295" y="3137582"/>
        <a:ext cx="1246651" cy="1122962"/>
      </dsp:txXfrm>
    </dsp:sp>
    <dsp:sp modelId="{993D12CD-0E92-4278-9C6F-685300A2F7E8}">
      <dsp:nvSpPr>
        <dsp:cNvPr id="0" name=""/>
        <dsp:cNvSpPr/>
      </dsp:nvSpPr>
      <dsp:spPr>
        <a:xfrm rot="9815904">
          <a:off x="1421836" y="3082522"/>
          <a:ext cx="900748" cy="0"/>
        </a:xfrm>
        <a:custGeom>
          <a:avLst/>
          <a:gdLst/>
          <a:ahLst/>
          <a:cxnLst/>
          <a:rect l="0" t="0" r="0" b="0"/>
          <a:pathLst>
            <a:path>
              <a:moveTo>
                <a:pt x="0" y="0"/>
              </a:moveTo>
              <a:lnTo>
                <a:pt x="900748" y="0"/>
              </a:lnTo>
            </a:path>
          </a:pathLst>
        </a:custGeom>
        <a:noFill/>
        <a:ln w="55000" cap="flat" cmpd="thickThin"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6BBD76-ADF9-4D1A-A6A7-BEA02E8F8495}">
      <dsp:nvSpPr>
        <dsp:cNvPr id="0" name=""/>
        <dsp:cNvSpPr/>
      </dsp:nvSpPr>
      <dsp:spPr>
        <a:xfrm>
          <a:off x="72012" y="2788817"/>
          <a:ext cx="1368151" cy="1244462"/>
        </a:xfrm>
        <a:prstGeom prst="roundRect">
          <a:avLst/>
        </a:prstGeom>
        <a:solidFill>
          <a:schemeClr val="accent2">
            <a:hueOff val="-20163186"/>
            <a:satOff val="8769"/>
            <a:lumOff val="255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2133600">
            <a:lnSpc>
              <a:spcPct val="90000"/>
            </a:lnSpc>
            <a:spcBef>
              <a:spcPct val="0"/>
            </a:spcBef>
            <a:spcAft>
              <a:spcPct val="35000"/>
            </a:spcAft>
          </a:pPr>
          <a:r>
            <a:rPr lang="zh-CN" altLang="en-US" sz="4800" kern="1200" dirty="0" smtClean="0"/>
            <a:t>形</a:t>
          </a:r>
          <a:endParaRPr lang="zh-CN" altLang="en-US" sz="4800" kern="1200" dirty="0"/>
        </a:p>
      </dsp:txBody>
      <dsp:txXfrm>
        <a:off x="132762" y="2849567"/>
        <a:ext cx="1246651" cy="112296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AF243-AD62-4036-BF1F-5FCD263F6692}">
      <dsp:nvSpPr>
        <dsp:cNvPr id="0" name=""/>
        <dsp:cNvSpPr/>
      </dsp:nvSpPr>
      <dsp:spPr>
        <a:xfrm rot="5400000">
          <a:off x="219614" y="1211931"/>
          <a:ext cx="967115" cy="1101027"/>
        </a:xfrm>
        <a:prstGeom prst="bentUpArrow">
          <a:avLst>
            <a:gd name="adj1" fmla="val 32840"/>
            <a:gd name="adj2" fmla="val 25000"/>
            <a:gd name="adj3" fmla="val 35780"/>
          </a:avLst>
        </a:prstGeom>
        <a:solidFill>
          <a:schemeClr val="accent3">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499645-85A3-47A0-A873-54B25E08A88B}">
      <dsp:nvSpPr>
        <dsp:cNvPr id="0" name=""/>
        <dsp:cNvSpPr/>
      </dsp:nvSpPr>
      <dsp:spPr>
        <a:xfrm>
          <a:off x="110337" y="148175"/>
          <a:ext cx="1628053" cy="1139584"/>
        </a:xfrm>
        <a:prstGeom prst="roundRect">
          <a:avLst>
            <a:gd name="adj" fmla="val 16670"/>
          </a:avLst>
        </a:prstGeom>
        <a:solidFill>
          <a:schemeClr val="accent3">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zh-CN" altLang="en-US" sz="4000" kern="1200" dirty="0" smtClean="0"/>
            <a:t>图片</a:t>
          </a:r>
          <a:endParaRPr lang="zh-CN" altLang="en-US" sz="4000" kern="1200" dirty="0"/>
        </a:p>
      </dsp:txBody>
      <dsp:txXfrm>
        <a:off x="165977" y="203815"/>
        <a:ext cx="1516773" cy="1028304"/>
      </dsp:txXfrm>
    </dsp:sp>
    <dsp:sp modelId="{FDB0D5E7-5B3C-4D69-8A1E-A68716820872}">
      <dsp:nvSpPr>
        <dsp:cNvPr id="0" name=""/>
        <dsp:cNvSpPr/>
      </dsp:nvSpPr>
      <dsp:spPr>
        <a:xfrm>
          <a:off x="2074476" y="230005"/>
          <a:ext cx="4122129" cy="921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r>
            <a:rPr lang="zh-CN" altLang="en-US" sz="2800" kern="1200" dirty="0" smtClean="0"/>
            <a:t>直观感受</a:t>
          </a:r>
          <a:endParaRPr lang="zh-CN" altLang="en-US" sz="2800" kern="1200" dirty="0"/>
        </a:p>
      </dsp:txBody>
      <dsp:txXfrm>
        <a:off x="2074476" y="230005"/>
        <a:ext cx="4122129" cy="921062"/>
      </dsp:txXfrm>
    </dsp:sp>
    <dsp:sp modelId="{530451CB-EBCD-49C0-966E-35B0D9749A55}">
      <dsp:nvSpPr>
        <dsp:cNvPr id="0" name=""/>
        <dsp:cNvSpPr/>
      </dsp:nvSpPr>
      <dsp:spPr>
        <a:xfrm rot="5400000">
          <a:off x="1559731" y="2775406"/>
          <a:ext cx="967115" cy="1101027"/>
        </a:xfrm>
        <a:prstGeom prst="bentUpArrow">
          <a:avLst>
            <a:gd name="adj1" fmla="val 32840"/>
            <a:gd name="adj2" fmla="val 25000"/>
            <a:gd name="adj3" fmla="val 35780"/>
          </a:avLst>
        </a:prstGeom>
        <a:solidFill>
          <a:schemeClr val="accent3">
            <a:tint val="50000"/>
            <a:hueOff val="12769766"/>
            <a:satOff val="-55277"/>
            <a:lumOff val="7446"/>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41ADCB-9FF4-491A-A5DB-D9DD39FC020D}">
      <dsp:nvSpPr>
        <dsp:cNvPr id="0" name=""/>
        <dsp:cNvSpPr/>
      </dsp:nvSpPr>
      <dsp:spPr>
        <a:xfrm>
          <a:off x="1256890" y="1542924"/>
          <a:ext cx="1628053" cy="1139584"/>
        </a:xfrm>
        <a:prstGeom prst="roundRect">
          <a:avLst>
            <a:gd name="adj" fmla="val 16670"/>
          </a:avLst>
        </a:prstGeom>
        <a:solidFill>
          <a:schemeClr val="accent3">
            <a:hueOff val="5812304"/>
            <a:satOff val="-18573"/>
            <a:lumOff val="-4706"/>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zh-CN" altLang="en-US" sz="4000" kern="1200" dirty="0" smtClean="0"/>
            <a:t>课堂</a:t>
          </a:r>
          <a:endParaRPr lang="zh-CN" altLang="en-US" sz="4000" kern="1200" dirty="0"/>
        </a:p>
      </dsp:txBody>
      <dsp:txXfrm>
        <a:off x="1312530" y="1598564"/>
        <a:ext cx="1516773" cy="1028304"/>
      </dsp:txXfrm>
    </dsp:sp>
    <dsp:sp modelId="{D7CC4DC6-3A41-40C3-9784-F9B39C018151}">
      <dsp:nvSpPr>
        <dsp:cNvPr id="0" name=""/>
        <dsp:cNvSpPr/>
      </dsp:nvSpPr>
      <dsp:spPr>
        <a:xfrm>
          <a:off x="2729193" y="1784952"/>
          <a:ext cx="3992269" cy="921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r>
            <a:rPr lang="zh-CN" altLang="en-US" sz="2800" kern="1200" dirty="0" smtClean="0"/>
            <a:t>拉近距离</a:t>
          </a:r>
          <a:endParaRPr lang="zh-CN" altLang="en-US" sz="2800" kern="1200" dirty="0"/>
        </a:p>
      </dsp:txBody>
      <dsp:txXfrm>
        <a:off x="2729193" y="1784952"/>
        <a:ext cx="3992269" cy="921062"/>
      </dsp:txXfrm>
    </dsp:sp>
    <dsp:sp modelId="{E3B83A0C-6686-41BD-B4A7-53D41F71DD1D}">
      <dsp:nvSpPr>
        <dsp:cNvPr id="0" name=""/>
        <dsp:cNvSpPr/>
      </dsp:nvSpPr>
      <dsp:spPr>
        <a:xfrm>
          <a:off x="2561300" y="2948100"/>
          <a:ext cx="1628053" cy="1139584"/>
        </a:xfrm>
        <a:prstGeom prst="roundRect">
          <a:avLst>
            <a:gd name="adj" fmla="val 16670"/>
          </a:avLst>
        </a:prstGeom>
        <a:solidFill>
          <a:schemeClr val="accent3">
            <a:hueOff val="11624607"/>
            <a:satOff val="-37145"/>
            <a:lumOff val="-9412"/>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zh-CN" altLang="en-US" sz="4000" kern="1200" dirty="0" smtClean="0"/>
            <a:t>活动</a:t>
          </a:r>
          <a:endParaRPr lang="zh-CN" altLang="en-US" sz="4000" kern="1200" dirty="0"/>
        </a:p>
      </dsp:txBody>
      <dsp:txXfrm>
        <a:off x="2616940" y="3003740"/>
        <a:ext cx="1516773" cy="1028304"/>
      </dsp:txXfrm>
    </dsp:sp>
    <dsp:sp modelId="{C0C71A71-C43E-444F-BCDC-C68827D55403}">
      <dsp:nvSpPr>
        <dsp:cNvPr id="0" name=""/>
        <dsp:cNvSpPr/>
      </dsp:nvSpPr>
      <dsp:spPr>
        <a:xfrm>
          <a:off x="4176459" y="3051911"/>
          <a:ext cx="3306906" cy="921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r>
            <a:rPr lang="zh-CN" altLang="en-US" sz="2800" kern="1200" dirty="0" smtClean="0"/>
            <a:t>建立联系</a:t>
          </a:r>
          <a:endParaRPr lang="zh-CN" altLang="en-US" sz="2800" kern="1200" dirty="0"/>
        </a:p>
      </dsp:txBody>
      <dsp:txXfrm>
        <a:off x="4176459" y="3051911"/>
        <a:ext cx="3306906" cy="92106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0E260-12A5-49B9-87CF-3FC82115170F}">
      <dsp:nvSpPr>
        <dsp:cNvPr id="0" name=""/>
        <dsp:cNvSpPr/>
      </dsp:nvSpPr>
      <dsp:spPr>
        <a:xfrm>
          <a:off x="-746664" y="-234237"/>
          <a:ext cx="1493329" cy="1493481"/>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6DC1B5B-3668-40CB-869C-9B6A84B64211}">
      <dsp:nvSpPr>
        <dsp:cNvPr id="0" name=""/>
        <dsp:cNvSpPr/>
      </dsp:nvSpPr>
      <dsp:spPr>
        <a:xfrm>
          <a:off x="854883" y="210518"/>
          <a:ext cx="3917254" cy="416638"/>
        </a:xfrm>
        <a:prstGeom prst="rect">
          <a:avLst/>
        </a:prstGeom>
        <a:solidFill>
          <a:schemeClr val="lt1"/>
        </a:solidFill>
        <a:ln w="55000" cap="flat" cmpd="thickThin"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mn-ea"/>
              <a:ea typeface="+mn-ea"/>
            </a:rPr>
            <a:t>谈话引入、引出课题</a:t>
          </a:r>
          <a:endParaRPr lang="zh-CN" altLang="en-US" sz="2800" kern="1200" dirty="0">
            <a:latin typeface="+mn-ea"/>
            <a:ea typeface="+mn-ea"/>
          </a:endParaRPr>
        </a:p>
      </dsp:txBody>
      <dsp:txXfrm>
        <a:off x="854883" y="210518"/>
        <a:ext cx="3917254" cy="416638"/>
      </dsp:txXfrm>
    </dsp:sp>
    <dsp:sp modelId="{16C70184-9495-4985-8DDE-DCB0E1522F77}">
      <dsp:nvSpPr>
        <dsp:cNvPr id="0" name=""/>
        <dsp:cNvSpPr/>
      </dsp:nvSpPr>
      <dsp:spPr>
        <a:xfrm>
          <a:off x="-746664" y="717108"/>
          <a:ext cx="1493329" cy="1493481"/>
        </a:xfrm>
        <a:prstGeom prst="leftCircularArrow">
          <a:avLst>
            <a:gd name="adj1" fmla="val 10980"/>
            <a:gd name="adj2" fmla="val 1142322"/>
            <a:gd name="adj3" fmla="val 6300000"/>
            <a:gd name="adj4" fmla="val 18900000"/>
            <a:gd name="adj5" fmla="val 12500"/>
          </a:avLst>
        </a:prstGeom>
        <a:gradFill rotWithShape="0">
          <a:gsLst>
            <a:gs pos="0">
              <a:schemeClr val="accent2">
                <a:hueOff val="-6721062"/>
                <a:satOff val="2923"/>
                <a:lumOff val="850"/>
                <a:alphaOff val="0"/>
                <a:shade val="15000"/>
                <a:satMod val="180000"/>
              </a:schemeClr>
            </a:gs>
            <a:gs pos="50000">
              <a:schemeClr val="accent2">
                <a:hueOff val="-6721062"/>
                <a:satOff val="2923"/>
                <a:lumOff val="850"/>
                <a:alphaOff val="0"/>
                <a:shade val="45000"/>
                <a:satMod val="170000"/>
              </a:schemeClr>
            </a:gs>
            <a:gs pos="70000">
              <a:schemeClr val="accent2">
                <a:hueOff val="-6721062"/>
                <a:satOff val="2923"/>
                <a:lumOff val="850"/>
                <a:alphaOff val="0"/>
                <a:tint val="99000"/>
                <a:shade val="65000"/>
                <a:satMod val="155000"/>
              </a:schemeClr>
            </a:gs>
            <a:gs pos="100000">
              <a:schemeClr val="accent2">
                <a:hueOff val="-6721062"/>
                <a:satOff val="2923"/>
                <a:lumOff val="85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007BF03-5EC5-4766-9DF2-AA98934267D7}">
      <dsp:nvSpPr>
        <dsp:cNvPr id="0" name=""/>
        <dsp:cNvSpPr/>
      </dsp:nvSpPr>
      <dsp:spPr>
        <a:xfrm>
          <a:off x="835960" y="1143541"/>
          <a:ext cx="3981315" cy="416638"/>
        </a:xfrm>
        <a:prstGeom prst="rect">
          <a:avLst/>
        </a:prstGeom>
        <a:solidFill>
          <a:schemeClr val="lt1"/>
        </a:solidFill>
        <a:ln w="55000" cap="flat" cmpd="thickThin"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mn-ea"/>
              <a:ea typeface="+mn-ea"/>
            </a:rPr>
            <a:t>朗读课文、自主识字</a:t>
          </a:r>
          <a:endParaRPr lang="zh-CN" altLang="en-US" sz="2800" kern="1200" dirty="0">
            <a:latin typeface="+mn-ea"/>
            <a:ea typeface="+mn-ea"/>
          </a:endParaRPr>
        </a:p>
      </dsp:txBody>
      <dsp:txXfrm>
        <a:off x="835960" y="1143541"/>
        <a:ext cx="3981315" cy="416638"/>
      </dsp:txXfrm>
    </dsp:sp>
    <dsp:sp modelId="{D7B4D0A3-B7D6-496A-B3B9-7308D7595C0D}">
      <dsp:nvSpPr>
        <dsp:cNvPr id="0" name=""/>
        <dsp:cNvSpPr/>
      </dsp:nvSpPr>
      <dsp:spPr>
        <a:xfrm>
          <a:off x="-746664" y="1631552"/>
          <a:ext cx="1493329" cy="1493481"/>
        </a:xfrm>
        <a:prstGeom prst="circularArrow">
          <a:avLst>
            <a:gd name="adj1" fmla="val 10980"/>
            <a:gd name="adj2" fmla="val 1142322"/>
            <a:gd name="adj3" fmla="val 4500000"/>
            <a:gd name="adj4" fmla="val 13500000"/>
            <a:gd name="adj5" fmla="val 12500"/>
          </a:avLst>
        </a:prstGeom>
        <a:gradFill rotWithShape="0">
          <a:gsLst>
            <a:gs pos="0">
              <a:schemeClr val="accent2">
                <a:hueOff val="-13442124"/>
                <a:satOff val="5846"/>
                <a:lumOff val="1700"/>
                <a:alphaOff val="0"/>
                <a:shade val="15000"/>
                <a:satMod val="180000"/>
              </a:schemeClr>
            </a:gs>
            <a:gs pos="50000">
              <a:schemeClr val="accent2">
                <a:hueOff val="-13442124"/>
                <a:satOff val="5846"/>
                <a:lumOff val="1700"/>
                <a:alphaOff val="0"/>
                <a:shade val="45000"/>
                <a:satMod val="170000"/>
              </a:schemeClr>
            </a:gs>
            <a:gs pos="70000">
              <a:schemeClr val="accent2">
                <a:hueOff val="-13442124"/>
                <a:satOff val="5846"/>
                <a:lumOff val="1700"/>
                <a:alphaOff val="0"/>
                <a:tint val="99000"/>
                <a:shade val="65000"/>
                <a:satMod val="155000"/>
              </a:schemeClr>
            </a:gs>
            <a:gs pos="100000">
              <a:schemeClr val="accent2">
                <a:hueOff val="-13442124"/>
                <a:satOff val="5846"/>
                <a:lumOff val="170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FA35925-A44D-45F4-909E-D3068D7FE7F9}">
      <dsp:nvSpPr>
        <dsp:cNvPr id="0" name=""/>
        <dsp:cNvSpPr/>
      </dsp:nvSpPr>
      <dsp:spPr>
        <a:xfrm>
          <a:off x="898264" y="2105192"/>
          <a:ext cx="3919013" cy="416638"/>
        </a:xfrm>
        <a:prstGeom prst="rect">
          <a:avLst/>
        </a:prstGeom>
        <a:gradFill rotWithShape="1">
          <a:gsLst>
            <a:gs pos="0">
              <a:schemeClr val="accent2">
                <a:shade val="15000"/>
                <a:satMod val="180000"/>
              </a:schemeClr>
            </a:gs>
            <a:gs pos="50000">
              <a:schemeClr val="accent2">
                <a:shade val="45000"/>
                <a:satMod val="170000"/>
              </a:schemeClr>
            </a:gs>
            <a:gs pos="70000">
              <a:schemeClr val="accent2">
                <a:tint val="99000"/>
                <a:shade val="65000"/>
                <a:satMod val="155000"/>
              </a:schemeClr>
            </a:gs>
            <a:gs pos="100000">
              <a:schemeClr val="accent2">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2">
              <a:satMod val="300000"/>
            </a:schemeClr>
          </a:contourClr>
        </a:sp3d>
      </dsp:spPr>
      <dsp:style>
        <a:lnRef idx="0">
          <a:schemeClr val="accent2"/>
        </a:lnRef>
        <a:fillRef idx="3">
          <a:schemeClr val="accent2"/>
        </a:fillRef>
        <a:effectRef idx="3">
          <a:schemeClr val="accent2"/>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mn-ea"/>
              <a:ea typeface="+mn-ea"/>
            </a:rPr>
            <a:t>读中明理、巩固识字</a:t>
          </a:r>
          <a:endParaRPr lang="zh-CN" altLang="en-US" sz="2800" kern="1200" dirty="0">
            <a:latin typeface="+mn-ea"/>
            <a:ea typeface="+mn-ea"/>
          </a:endParaRPr>
        </a:p>
      </dsp:txBody>
      <dsp:txXfrm>
        <a:off x="898264" y="2105192"/>
        <a:ext cx="3919013" cy="416638"/>
      </dsp:txXfrm>
    </dsp:sp>
    <dsp:sp modelId="{EB49B7F5-5138-4CEF-B848-01B8DC6B04B2}">
      <dsp:nvSpPr>
        <dsp:cNvPr id="0" name=""/>
        <dsp:cNvSpPr/>
      </dsp:nvSpPr>
      <dsp:spPr>
        <a:xfrm>
          <a:off x="-641479" y="2611783"/>
          <a:ext cx="1282958" cy="1283578"/>
        </a:xfrm>
        <a:prstGeom prst="blockArc">
          <a:avLst>
            <a:gd name="adj1" fmla="val 0"/>
            <a:gd name="adj2" fmla="val 18900000"/>
            <a:gd name="adj3" fmla="val 12740"/>
          </a:avLst>
        </a:prstGeom>
        <a:gradFill rotWithShape="0">
          <a:gsLst>
            <a:gs pos="0">
              <a:schemeClr val="accent2">
                <a:hueOff val="-20163186"/>
                <a:satOff val="8769"/>
                <a:lumOff val="2550"/>
                <a:alphaOff val="0"/>
                <a:shade val="15000"/>
                <a:satMod val="180000"/>
              </a:schemeClr>
            </a:gs>
            <a:gs pos="50000">
              <a:schemeClr val="accent2">
                <a:hueOff val="-20163186"/>
                <a:satOff val="8769"/>
                <a:lumOff val="2550"/>
                <a:alphaOff val="0"/>
                <a:shade val="45000"/>
                <a:satMod val="170000"/>
              </a:schemeClr>
            </a:gs>
            <a:gs pos="70000">
              <a:schemeClr val="accent2">
                <a:hueOff val="-20163186"/>
                <a:satOff val="8769"/>
                <a:lumOff val="2550"/>
                <a:alphaOff val="0"/>
                <a:tint val="99000"/>
                <a:shade val="65000"/>
                <a:satMod val="155000"/>
              </a:schemeClr>
            </a:gs>
            <a:gs pos="100000">
              <a:schemeClr val="accent2">
                <a:hueOff val="-20163186"/>
                <a:satOff val="8769"/>
                <a:lumOff val="255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AF18622-95C9-42F9-A609-2C86F1F27A07}">
      <dsp:nvSpPr>
        <dsp:cNvPr id="0" name=""/>
        <dsp:cNvSpPr/>
      </dsp:nvSpPr>
      <dsp:spPr>
        <a:xfrm>
          <a:off x="821718" y="3087616"/>
          <a:ext cx="4065735" cy="416638"/>
        </a:xfrm>
        <a:prstGeom prst="rect">
          <a:avLst/>
        </a:prstGeom>
        <a:solidFill>
          <a:schemeClr val="lt1"/>
        </a:solidFill>
        <a:ln w="55000" cap="flat" cmpd="thickThin"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mn-ea"/>
              <a:ea typeface="+mn-ea"/>
            </a:rPr>
            <a:t>手脑并用、学写生字</a:t>
          </a:r>
          <a:endParaRPr lang="zh-CN" altLang="en-US" sz="2800" kern="1200" dirty="0">
            <a:latin typeface="+mn-ea"/>
            <a:ea typeface="+mn-ea"/>
          </a:endParaRPr>
        </a:p>
      </dsp:txBody>
      <dsp:txXfrm>
        <a:off x="821718" y="3087616"/>
        <a:ext cx="4065735" cy="41663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6FFF3-1036-4916-85FD-A08F1CA6F4B8}">
      <dsp:nvSpPr>
        <dsp:cNvPr id="0" name=""/>
        <dsp:cNvSpPr/>
      </dsp:nvSpPr>
      <dsp:spPr>
        <a:xfrm>
          <a:off x="941133" y="366394"/>
          <a:ext cx="1562217" cy="654246"/>
        </a:xfrm>
        <a:prstGeom prst="roundRect">
          <a:avLst>
            <a:gd name="adj" fmla="val 10000"/>
          </a:avLst>
        </a:prstGeom>
        <a:gradFill rotWithShape="0">
          <a:gsLst>
            <a:gs pos="0">
              <a:schemeClr val="accent3">
                <a:hueOff val="0"/>
                <a:satOff val="0"/>
                <a:lumOff val="0"/>
                <a:alphaOff val="0"/>
                <a:tint val="62000"/>
                <a:satMod val="180000"/>
              </a:schemeClr>
            </a:gs>
            <a:gs pos="65000">
              <a:schemeClr val="accent3">
                <a:hueOff val="0"/>
                <a:satOff val="0"/>
                <a:lumOff val="0"/>
                <a:alphaOff val="0"/>
                <a:tint val="32000"/>
                <a:satMod val="250000"/>
              </a:schemeClr>
            </a:gs>
            <a:gs pos="100000">
              <a:schemeClr val="accent3">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幼圆" pitchFamily="49" charset="-122"/>
              <a:ea typeface="幼圆" pitchFamily="49" charset="-122"/>
            </a:rPr>
            <a:t>抽象内容</a:t>
          </a:r>
          <a:endParaRPr lang="zh-CN" altLang="en-US" sz="1600" b="1" kern="1200" dirty="0">
            <a:latin typeface="幼圆" pitchFamily="49" charset="-122"/>
            <a:ea typeface="幼圆" pitchFamily="49" charset="-122"/>
          </a:endParaRPr>
        </a:p>
      </dsp:txBody>
      <dsp:txXfrm>
        <a:off x="960295" y="385556"/>
        <a:ext cx="1523893" cy="615922"/>
      </dsp:txXfrm>
    </dsp:sp>
    <dsp:sp modelId="{2BB93644-F262-4E21-9340-3878232A0691}">
      <dsp:nvSpPr>
        <dsp:cNvPr id="0" name=""/>
        <dsp:cNvSpPr/>
      </dsp:nvSpPr>
      <dsp:spPr>
        <a:xfrm rot="5278513">
          <a:off x="1445829" y="1061053"/>
          <a:ext cx="434156" cy="415732"/>
        </a:xfrm>
        <a:prstGeom prst="rightArrow">
          <a:avLst>
            <a:gd name="adj1" fmla="val 60000"/>
            <a:gd name="adj2" fmla="val 50000"/>
          </a:avLst>
        </a:prstGeom>
        <a:gradFill rotWithShape="0">
          <a:gsLst>
            <a:gs pos="0">
              <a:schemeClr val="accent3">
                <a:hueOff val="0"/>
                <a:satOff val="0"/>
                <a:lumOff val="0"/>
                <a:alphaOff val="0"/>
                <a:tint val="62000"/>
                <a:satMod val="180000"/>
              </a:schemeClr>
            </a:gs>
            <a:gs pos="65000">
              <a:schemeClr val="accent3">
                <a:hueOff val="0"/>
                <a:satOff val="0"/>
                <a:lumOff val="0"/>
                <a:alphaOff val="0"/>
                <a:tint val="32000"/>
                <a:satMod val="250000"/>
              </a:schemeClr>
            </a:gs>
            <a:gs pos="100000">
              <a:schemeClr val="accent3">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p>
      </dsp:txBody>
      <dsp:txXfrm rot="-5400000">
        <a:off x="1535984" y="1051880"/>
        <a:ext cx="249440" cy="309436"/>
      </dsp:txXfrm>
    </dsp:sp>
    <dsp:sp modelId="{FC7612B0-EFDB-409C-86A4-07D45B739374}">
      <dsp:nvSpPr>
        <dsp:cNvPr id="0" name=""/>
        <dsp:cNvSpPr/>
      </dsp:nvSpPr>
      <dsp:spPr>
        <a:xfrm>
          <a:off x="906027" y="1426218"/>
          <a:ext cx="1542230" cy="862635"/>
        </a:xfrm>
        <a:prstGeom prst="roundRect">
          <a:avLst>
            <a:gd name="adj" fmla="val 10000"/>
          </a:avLst>
        </a:prstGeom>
        <a:gradFill rotWithShape="0">
          <a:gsLst>
            <a:gs pos="0">
              <a:schemeClr val="accent3">
                <a:hueOff val="11624607"/>
                <a:satOff val="-37145"/>
                <a:lumOff val="-9412"/>
                <a:alphaOff val="0"/>
                <a:tint val="62000"/>
                <a:satMod val="180000"/>
              </a:schemeClr>
            </a:gs>
            <a:gs pos="65000">
              <a:schemeClr val="accent3">
                <a:hueOff val="11624607"/>
                <a:satOff val="-37145"/>
                <a:lumOff val="-9412"/>
                <a:alphaOff val="0"/>
                <a:tint val="32000"/>
                <a:satMod val="250000"/>
              </a:schemeClr>
            </a:gs>
            <a:gs pos="100000">
              <a:schemeClr val="accent3">
                <a:hueOff val="11624607"/>
                <a:satOff val="-37145"/>
                <a:lumOff val="-9412"/>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ct val="35000"/>
            </a:spcAft>
          </a:pPr>
          <a:r>
            <a:rPr lang="zh-CN" altLang="en-US" sz="1600" b="1" kern="1200" dirty="0" smtClean="0">
              <a:latin typeface="幼圆" pitchFamily="49" charset="-122"/>
              <a:ea typeface="幼圆" pitchFamily="49" charset="-122"/>
            </a:rPr>
            <a:t>具体化</a:t>
          </a:r>
          <a:endParaRPr lang="en-US" altLang="zh-CN" sz="1600" b="1" kern="1200" dirty="0" smtClean="0">
            <a:latin typeface="幼圆" pitchFamily="49" charset="-122"/>
            <a:ea typeface="幼圆" pitchFamily="49" charset="-122"/>
          </a:endParaRPr>
        </a:p>
        <a:p>
          <a:pPr lvl="0" algn="ctr" defTabSz="711200">
            <a:lnSpc>
              <a:spcPct val="100000"/>
            </a:lnSpc>
            <a:spcBef>
              <a:spcPct val="0"/>
            </a:spcBef>
            <a:spcAft>
              <a:spcPct val="35000"/>
            </a:spcAft>
          </a:pPr>
          <a:r>
            <a:rPr lang="zh-CN" altLang="en-US" sz="1600" b="1" kern="1200" dirty="0" smtClean="0">
              <a:latin typeface="幼圆" pitchFamily="49" charset="-122"/>
              <a:ea typeface="幼圆" pitchFamily="49" charset="-122"/>
            </a:rPr>
            <a:t>生活化</a:t>
          </a:r>
          <a:endParaRPr lang="en-US" altLang="zh-CN" sz="1600" b="1" kern="1200" dirty="0" smtClean="0">
            <a:latin typeface="幼圆" pitchFamily="49" charset="-122"/>
            <a:ea typeface="幼圆" pitchFamily="49" charset="-122"/>
          </a:endParaRPr>
        </a:p>
        <a:p>
          <a:pPr lvl="0" algn="ctr" defTabSz="711200">
            <a:lnSpc>
              <a:spcPct val="100000"/>
            </a:lnSpc>
            <a:spcBef>
              <a:spcPct val="0"/>
            </a:spcBef>
            <a:spcAft>
              <a:spcPct val="35000"/>
            </a:spcAft>
          </a:pPr>
          <a:r>
            <a:rPr lang="zh-CN" altLang="en-US" sz="1600" b="1" kern="1200" dirty="0" smtClean="0">
              <a:latin typeface="幼圆" pitchFamily="49" charset="-122"/>
              <a:ea typeface="幼圆" pitchFamily="49" charset="-122"/>
            </a:rPr>
            <a:t>图像化</a:t>
          </a:r>
          <a:endParaRPr lang="zh-CN" altLang="en-US" sz="1600" b="1" kern="1200" dirty="0">
            <a:latin typeface="幼圆" pitchFamily="49" charset="-122"/>
            <a:ea typeface="幼圆" pitchFamily="49" charset="-122"/>
          </a:endParaRPr>
        </a:p>
      </dsp:txBody>
      <dsp:txXfrm>
        <a:off x="931293" y="1451484"/>
        <a:ext cx="1491698" cy="81210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6FFF3-1036-4916-85FD-A08F1CA6F4B8}">
      <dsp:nvSpPr>
        <dsp:cNvPr id="0" name=""/>
        <dsp:cNvSpPr/>
      </dsp:nvSpPr>
      <dsp:spPr>
        <a:xfrm>
          <a:off x="873658" y="204097"/>
          <a:ext cx="1706137" cy="446498"/>
        </a:xfrm>
        <a:prstGeom prst="roundRect">
          <a:avLst>
            <a:gd name="adj" fmla="val 10000"/>
          </a:avLst>
        </a:prstGeom>
        <a:gradFill rotWithShape="0">
          <a:gsLst>
            <a:gs pos="0">
              <a:schemeClr val="accent3">
                <a:hueOff val="0"/>
                <a:satOff val="0"/>
                <a:lumOff val="0"/>
                <a:alphaOff val="0"/>
                <a:tint val="62000"/>
                <a:satMod val="180000"/>
              </a:schemeClr>
            </a:gs>
            <a:gs pos="65000">
              <a:schemeClr val="accent3">
                <a:hueOff val="0"/>
                <a:satOff val="0"/>
                <a:lumOff val="0"/>
                <a:alphaOff val="0"/>
                <a:tint val="32000"/>
                <a:satMod val="250000"/>
              </a:schemeClr>
            </a:gs>
            <a:gs pos="100000">
              <a:schemeClr val="accent3">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latin typeface="幼圆" pitchFamily="49" charset="-122"/>
              <a:ea typeface="幼圆" pitchFamily="49" charset="-122"/>
            </a:rPr>
            <a:t>大语境</a:t>
          </a:r>
          <a:endParaRPr lang="zh-CN" altLang="en-US" sz="2800" b="1" kern="1200" dirty="0">
            <a:latin typeface="幼圆" pitchFamily="49" charset="-122"/>
            <a:ea typeface="幼圆" pitchFamily="49" charset="-122"/>
          </a:endParaRPr>
        </a:p>
      </dsp:txBody>
      <dsp:txXfrm>
        <a:off x="886735" y="217174"/>
        <a:ext cx="1679983" cy="420344"/>
      </dsp:txXfrm>
    </dsp:sp>
    <dsp:sp modelId="{2BB93644-F262-4E21-9340-3878232A0691}">
      <dsp:nvSpPr>
        <dsp:cNvPr id="0" name=""/>
        <dsp:cNvSpPr/>
      </dsp:nvSpPr>
      <dsp:spPr>
        <a:xfrm rot="5335509">
          <a:off x="1526120" y="703208"/>
          <a:ext cx="305986" cy="230934"/>
        </a:xfrm>
        <a:prstGeom prst="rightArrow">
          <a:avLst>
            <a:gd name="adj1" fmla="val 60000"/>
            <a:gd name="adj2" fmla="val 50000"/>
          </a:avLst>
        </a:prstGeom>
        <a:gradFill rotWithShape="0">
          <a:gsLst>
            <a:gs pos="0">
              <a:schemeClr val="accent3">
                <a:hueOff val="0"/>
                <a:satOff val="0"/>
                <a:lumOff val="0"/>
                <a:alphaOff val="0"/>
                <a:tint val="62000"/>
                <a:satMod val="180000"/>
              </a:schemeClr>
            </a:gs>
            <a:gs pos="65000">
              <a:schemeClr val="accent3">
                <a:hueOff val="0"/>
                <a:satOff val="0"/>
                <a:lumOff val="0"/>
                <a:alphaOff val="0"/>
                <a:tint val="32000"/>
                <a:satMod val="250000"/>
              </a:schemeClr>
            </a:gs>
            <a:gs pos="100000">
              <a:schemeClr val="accent3">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CN" altLang="en-US" sz="1300" kern="1200"/>
        </a:p>
      </dsp:txBody>
      <dsp:txXfrm rot="-5400000">
        <a:off x="1609183" y="665688"/>
        <a:ext cx="138560" cy="236706"/>
      </dsp:txXfrm>
    </dsp:sp>
    <dsp:sp modelId="{FC7612B0-EFDB-409C-86A4-07D45B739374}">
      <dsp:nvSpPr>
        <dsp:cNvPr id="0" name=""/>
        <dsp:cNvSpPr/>
      </dsp:nvSpPr>
      <dsp:spPr>
        <a:xfrm>
          <a:off x="838059" y="936216"/>
          <a:ext cx="1694464" cy="479184"/>
        </a:xfrm>
        <a:prstGeom prst="roundRect">
          <a:avLst>
            <a:gd name="adj" fmla="val 10000"/>
          </a:avLst>
        </a:prstGeom>
        <a:gradFill rotWithShape="0">
          <a:gsLst>
            <a:gs pos="0">
              <a:schemeClr val="accent3">
                <a:hueOff val="5812304"/>
                <a:satOff val="-18573"/>
                <a:lumOff val="-4706"/>
                <a:alphaOff val="0"/>
                <a:tint val="62000"/>
                <a:satMod val="180000"/>
              </a:schemeClr>
            </a:gs>
            <a:gs pos="65000">
              <a:schemeClr val="accent3">
                <a:hueOff val="5812304"/>
                <a:satOff val="-18573"/>
                <a:lumOff val="-4706"/>
                <a:alphaOff val="0"/>
                <a:tint val="32000"/>
                <a:satMod val="250000"/>
              </a:schemeClr>
            </a:gs>
            <a:gs pos="100000">
              <a:schemeClr val="accent3">
                <a:hueOff val="5812304"/>
                <a:satOff val="-18573"/>
                <a:lumOff val="-4706"/>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ct val="35000"/>
            </a:spcAft>
          </a:pPr>
          <a:r>
            <a:rPr lang="zh-CN" altLang="en-US" sz="2800" b="1" kern="1200" dirty="0" smtClean="0">
              <a:latin typeface="幼圆" pitchFamily="49" charset="-122"/>
              <a:ea typeface="幼圆" pitchFamily="49" charset="-122"/>
            </a:rPr>
            <a:t>小语境</a:t>
          </a:r>
          <a:endParaRPr lang="zh-CN" altLang="en-US" sz="2800" b="1" kern="1200" dirty="0">
            <a:latin typeface="幼圆" pitchFamily="49" charset="-122"/>
            <a:ea typeface="幼圆" pitchFamily="49" charset="-122"/>
          </a:endParaRPr>
        </a:p>
      </dsp:txBody>
      <dsp:txXfrm>
        <a:off x="852094" y="950251"/>
        <a:ext cx="1666394" cy="451114"/>
      </dsp:txXfrm>
    </dsp:sp>
    <dsp:sp modelId="{5F8A1FCA-5495-4A69-9D30-701077CA8EDA}">
      <dsp:nvSpPr>
        <dsp:cNvPr id="0" name=""/>
        <dsp:cNvSpPr/>
      </dsp:nvSpPr>
      <dsp:spPr>
        <a:xfrm rot="5534305">
          <a:off x="1537828" y="1392785"/>
          <a:ext cx="262524" cy="394997"/>
        </a:xfrm>
        <a:prstGeom prst="rightArrow">
          <a:avLst>
            <a:gd name="adj1" fmla="val 60000"/>
            <a:gd name="adj2" fmla="val 50000"/>
          </a:avLst>
        </a:prstGeom>
        <a:gradFill rotWithShape="0">
          <a:gsLst>
            <a:gs pos="0">
              <a:schemeClr val="accent3">
                <a:hueOff val="11624607"/>
                <a:satOff val="-37145"/>
                <a:lumOff val="-9412"/>
                <a:alphaOff val="0"/>
                <a:tint val="62000"/>
                <a:satMod val="180000"/>
              </a:schemeClr>
            </a:gs>
            <a:gs pos="65000">
              <a:schemeClr val="accent3">
                <a:hueOff val="11624607"/>
                <a:satOff val="-37145"/>
                <a:lumOff val="-9412"/>
                <a:alphaOff val="0"/>
                <a:tint val="32000"/>
                <a:satMod val="250000"/>
              </a:schemeClr>
            </a:gs>
            <a:gs pos="100000">
              <a:schemeClr val="accent3">
                <a:hueOff val="11624607"/>
                <a:satOff val="-37145"/>
                <a:lumOff val="-9412"/>
                <a:alphaOff val="0"/>
                <a:tint val="23000"/>
                <a:satMod val="300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p>
      </dsp:txBody>
      <dsp:txXfrm rot="-5400000">
        <a:off x="1552129" y="1459052"/>
        <a:ext cx="236999" cy="183767"/>
      </dsp:txXfrm>
    </dsp:sp>
    <dsp:sp modelId="{157EAA5A-D718-4368-9690-9B12CBC13968}">
      <dsp:nvSpPr>
        <dsp:cNvPr id="0" name=""/>
        <dsp:cNvSpPr/>
      </dsp:nvSpPr>
      <dsp:spPr>
        <a:xfrm>
          <a:off x="852957" y="1765167"/>
          <a:ext cx="1599953" cy="476879"/>
        </a:xfrm>
        <a:prstGeom prst="roundRect">
          <a:avLst>
            <a:gd name="adj" fmla="val 10000"/>
          </a:avLst>
        </a:prstGeom>
        <a:gradFill rotWithShape="0">
          <a:gsLst>
            <a:gs pos="0">
              <a:schemeClr val="accent3">
                <a:hueOff val="11624607"/>
                <a:satOff val="-37145"/>
                <a:lumOff val="-9412"/>
                <a:alphaOff val="0"/>
                <a:tint val="62000"/>
                <a:satMod val="180000"/>
              </a:schemeClr>
            </a:gs>
            <a:gs pos="65000">
              <a:schemeClr val="accent3">
                <a:hueOff val="11624607"/>
                <a:satOff val="-37145"/>
                <a:lumOff val="-9412"/>
                <a:alphaOff val="0"/>
                <a:tint val="32000"/>
                <a:satMod val="250000"/>
              </a:schemeClr>
            </a:gs>
            <a:gs pos="100000">
              <a:schemeClr val="accent3">
                <a:hueOff val="11624607"/>
                <a:satOff val="-37145"/>
                <a:lumOff val="-9412"/>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kern="1200" dirty="0" smtClean="0"/>
            <a:t>大语境</a:t>
          </a:r>
          <a:endParaRPr lang="zh-CN" altLang="en-US" sz="2800" kern="1200" dirty="0"/>
        </a:p>
      </dsp:txBody>
      <dsp:txXfrm>
        <a:off x="866924" y="1779134"/>
        <a:ext cx="1572019" cy="44894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8B7D4-3CCF-4C2B-B41E-82D24A101EAC}">
      <dsp:nvSpPr>
        <dsp:cNvPr id="0" name=""/>
        <dsp:cNvSpPr/>
      </dsp:nvSpPr>
      <dsp:spPr>
        <a:xfrm>
          <a:off x="570212" y="0"/>
          <a:ext cx="6462411" cy="419224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D767BE-F70C-4D55-8135-2B1575333BB4}">
      <dsp:nvSpPr>
        <dsp:cNvPr id="0" name=""/>
        <dsp:cNvSpPr/>
      </dsp:nvSpPr>
      <dsp:spPr>
        <a:xfrm>
          <a:off x="2407" y="1257672"/>
          <a:ext cx="1414917" cy="1676896"/>
        </a:xfrm>
        <a:prstGeom prst="roundRect">
          <a:avLst/>
        </a:prstGeom>
        <a:solidFill>
          <a:schemeClr val="accent2">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CN" altLang="en-US" sz="3700" kern="1200" dirty="0" smtClean="0"/>
            <a:t>观察字形</a:t>
          </a:r>
          <a:endParaRPr lang="zh-CN" altLang="en-US" sz="3700" kern="1200" dirty="0"/>
        </a:p>
      </dsp:txBody>
      <dsp:txXfrm>
        <a:off x="71478" y="1326743"/>
        <a:ext cx="1276775" cy="1538754"/>
      </dsp:txXfrm>
    </dsp:sp>
    <dsp:sp modelId="{4DE2FF1A-DEDD-4DBB-9997-A92D49AACDD2}">
      <dsp:nvSpPr>
        <dsp:cNvPr id="0" name=""/>
        <dsp:cNvSpPr/>
      </dsp:nvSpPr>
      <dsp:spPr>
        <a:xfrm>
          <a:off x="1548183" y="1257672"/>
          <a:ext cx="1414917" cy="1676896"/>
        </a:xfrm>
        <a:prstGeom prst="roundRect">
          <a:avLst/>
        </a:prstGeom>
        <a:solidFill>
          <a:schemeClr val="accent2">
            <a:hueOff val="-5040797"/>
            <a:satOff val="2192"/>
            <a:lumOff val="63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CN" altLang="en-US" sz="3700" kern="1200" dirty="0" smtClean="0"/>
            <a:t>教师范写</a:t>
          </a:r>
          <a:endParaRPr lang="zh-CN" altLang="en-US" sz="3700" kern="1200" dirty="0"/>
        </a:p>
      </dsp:txBody>
      <dsp:txXfrm>
        <a:off x="1617254" y="1326743"/>
        <a:ext cx="1276775" cy="1538754"/>
      </dsp:txXfrm>
    </dsp:sp>
    <dsp:sp modelId="{D2F7740B-6279-454F-ACD9-4BB5F2A3EE1F}">
      <dsp:nvSpPr>
        <dsp:cNvPr id="0" name=""/>
        <dsp:cNvSpPr/>
      </dsp:nvSpPr>
      <dsp:spPr>
        <a:xfrm>
          <a:off x="3093959" y="1257672"/>
          <a:ext cx="1414917" cy="1676896"/>
        </a:xfrm>
        <a:prstGeom prst="roundRect">
          <a:avLst/>
        </a:prstGeom>
        <a:solidFill>
          <a:schemeClr val="accent2">
            <a:hueOff val="-10081593"/>
            <a:satOff val="4384"/>
            <a:lumOff val="1275"/>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CN" altLang="en-US" sz="3700" kern="1200" dirty="0" smtClean="0"/>
            <a:t>学生试写</a:t>
          </a:r>
          <a:endParaRPr lang="zh-CN" altLang="en-US" sz="3700" kern="1200" dirty="0"/>
        </a:p>
      </dsp:txBody>
      <dsp:txXfrm>
        <a:off x="3163030" y="1326743"/>
        <a:ext cx="1276775" cy="1538754"/>
      </dsp:txXfrm>
    </dsp:sp>
    <dsp:sp modelId="{C04783BD-707C-4B32-A36C-E3F0453598DB}">
      <dsp:nvSpPr>
        <dsp:cNvPr id="0" name=""/>
        <dsp:cNvSpPr/>
      </dsp:nvSpPr>
      <dsp:spPr>
        <a:xfrm>
          <a:off x="4639736" y="1257672"/>
          <a:ext cx="1414917" cy="1676896"/>
        </a:xfrm>
        <a:prstGeom prst="roundRect">
          <a:avLst/>
        </a:prstGeom>
        <a:solidFill>
          <a:schemeClr val="accent2">
            <a:hueOff val="-15122390"/>
            <a:satOff val="6577"/>
            <a:lumOff val="1912"/>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CN" altLang="en-US" sz="3700" kern="1200" dirty="0" smtClean="0"/>
            <a:t>展示评议</a:t>
          </a:r>
          <a:endParaRPr lang="zh-CN" altLang="en-US" sz="3700" kern="1200" dirty="0"/>
        </a:p>
      </dsp:txBody>
      <dsp:txXfrm>
        <a:off x="4708807" y="1326743"/>
        <a:ext cx="1276775" cy="1538754"/>
      </dsp:txXfrm>
    </dsp:sp>
    <dsp:sp modelId="{5F5C8A05-DFAD-4E46-B459-8C5AD4B0C91B}">
      <dsp:nvSpPr>
        <dsp:cNvPr id="0" name=""/>
        <dsp:cNvSpPr/>
      </dsp:nvSpPr>
      <dsp:spPr>
        <a:xfrm>
          <a:off x="6185512" y="1257672"/>
          <a:ext cx="1414917" cy="1676896"/>
        </a:xfrm>
        <a:prstGeom prst="roundRect">
          <a:avLst/>
        </a:prstGeom>
        <a:solidFill>
          <a:schemeClr val="accent2">
            <a:hueOff val="-20163186"/>
            <a:satOff val="8769"/>
            <a:lumOff val="255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CN" altLang="en-US" sz="3700" kern="1200" dirty="0" smtClean="0"/>
            <a:t>修改反馈</a:t>
          </a:r>
          <a:endParaRPr lang="zh-CN" altLang="en-US" sz="3700" kern="1200" dirty="0"/>
        </a:p>
      </dsp:txBody>
      <dsp:txXfrm>
        <a:off x="6254583" y="1326743"/>
        <a:ext cx="1276775" cy="153875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8FF8-7FEC-4301-ADE6-85603E99EB6D}">
      <dsp:nvSpPr>
        <dsp:cNvPr id="0" name=""/>
        <dsp:cNvSpPr/>
      </dsp:nvSpPr>
      <dsp:spPr>
        <a:xfrm>
          <a:off x="1377076" y="153398"/>
          <a:ext cx="3044374" cy="1057271"/>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3A205D-3216-4504-BCE9-964FC5F22C30}">
      <dsp:nvSpPr>
        <dsp:cNvPr id="0" name=""/>
        <dsp:cNvSpPr/>
      </dsp:nvSpPr>
      <dsp:spPr>
        <a:xfrm>
          <a:off x="2608986" y="2742296"/>
          <a:ext cx="589995" cy="377596"/>
        </a:xfrm>
        <a:prstGeom prst="downArrow">
          <a:avLst/>
        </a:prstGeom>
        <a:solidFill>
          <a:schemeClr val="accent2">
            <a:tint val="4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C0D8F5-3D8A-4559-A751-1DCE7CBE83D5}">
      <dsp:nvSpPr>
        <dsp:cNvPr id="0" name=""/>
        <dsp:cNvSpPr/>
      </dsp:nvSpPr>
      <dsp:spPr>
        <a:xfrm>
          <a:off x="1685214" y="3010702"/>
          <a:ext cx="2831976" cy="707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zh-CN" altLang="en-US" sz="3600" kern="1200" dirty="0" smtClean="0"/>
            <a:t>识字能力</a:t>
          </a:r>
          <a:endParaRPr lang="zh-CN" altLang="en-US" sz="3600" kern="1200" dirty="0"/>
        </a:p>
      </dsp:txBody>
      <dsp:txXfrm>
        <a:off x="1685214" y="3010702"/>
        <a:ext cx="2831976" cy="707994"/>
      </dsp:txXfrm>
    </dsp:sp>
    <dsp:sp modelId="{8C76F4E4-5166-485F-B12F-CB9B5D9BAA5A}">
      <dsp:nvSpPr>
        <dsp:cNvPr id="0" name=""/>
        <dsp:cNvSpPr/>
      </dsp:nvSpPr>
      <dsp:spPr>
        <a:xfrm>
          <a:off x="2703272" y="1218941"/>
          <a:ext cx="1061991" cy="1061991"/>
        </a:xfrm>
        <a:prstGeom prst="ellipse">
          <a:avLst/>
        </a:prstGeom>
        <a:solidFill>
          <a:schemeClr val="accent2">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zh-CN" altLang="en-US" sz="2600" kern="1200" dirty="0" smtClean="0"/>
            <a:t>语境</a:t>
          </a:r>
          <a:endParaRPr lang="zh-CN" altLang="en-US" sz="2600" kern="1200" dirty="0"/>
        </a:p>
      </dsp:txBody>
      <dsp:txXfrm>
        <a:off x="2858797" y="1374466"/>
        <a:ext cx="750941" cy="750941"/>
      </dsp:txXfrm>
    </dsp:sp>
    <dsp:sp modelId="{0D82C36E-DB15-4577-BF80-54BF05E66F82}">
      <dsp:nvSpPr>
        <dsp:cNvPr id="0" name=""/>
        <dsp:cNvSpPr/>
      </dsp:nvSpPr>
      <dsp:spPr>
        <a:xfrm>
          <a:off x="1674441" y="442793"/>
          <a:ext cx="1061991" cy="1061991"/>
        </a:xfrm>
        <a:prstGeom prst="ellipse">
          <a:avLst/>
        </a:prstGeom>
        <a:solidFill>
          <a:schemeClr val="accent2">
            <a:hueOff val="-10081593"/>
            <a:satOff val="4384"/>
            <a:lumOff val="1275"/>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zh-CN" altLang="en-US" sz="2600" kern="1200" dirty="0" smtClean="0"/>
            <a:t>听读</a:t>
          </a:r>
          <a:endParaRPr lang="zh-CN" altLang="en-US" sz="2600" kern="1200" dirty="0"/>
        </a:p>
      </dsp:txBody>
      <dsp:txXfrm>
        <a:off x="1829966" y="598318"/>
        <a:ext cx="750941" cy="750941"/>
      </dsp:txXfrm>
    </dsp:sp>
    <dsp:sp modelId="{E9514698-338D-42E7-BFD5-694C67B5E357}">
      <dsp:nvSpPr>
        <dsp:cNvPr id="0" name=""/>
        <dsp:cNvSpPr/>
      </dsp:nvSpPr>
      <dsp:spPr>
        <a:xfrm>
          <a:off x="2808310" y="82749"/>
          <a:ext cx="1061991" cy="1061991"/>
        </a:xfrm>
        <a:prstGeom prst="ellipse">
          <a:avLst/>
        </a:prstGeom>
        <a:solidFill>
          <a:schemeClr val="accent2">
            <a:hueOff val="-20163186"/>
            <a:satOff val="8769"/>
            <a:lumOff val="255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zh-CN" altLang="en-US" sz="2600" kern="1200" dirty="0" smtClean="0"/>
            <a:t>拼读</a:t>
          </a:r>
          <a:endParaRPr lang="zh-CN" altLang="en-US" sz="2600" kern="1200" dirty="0"/>
        </a:p>
      </dsp:txBody>
      <dsp:txXfrm>
        <a:off x="2963835" y="238274"/>
        <a:ext cx="750941" cy="750941"/>
      </dsp:txXfrm>
    </dsp:sp>
    <dsp:sp modelId="{6E7321D9-07CB-433C-8F01-9F0F4FDFA47A}">
      <dsp:nvSpPr>
        <dsp:cNvPr id="0" name=""/>
        <dsp:cNvSpPr/>
      </dsp:nvSpPr>
      <dsp:spPr>
        <a:xfrm>
          <a:off x="1231381" y="0"/>
          <a:ext cx="3303972" cy="2643177"/>
        </a:xfrm>
        <a:prstGeom prst="funnel">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FDC26-03DC-4FBE-9927-31176F3A1041}">
      <dsp:nvSpPr>
        <dsp:cNvPr id="0" name=""/>
        <dsp:cNvSpPr/>
      </dsp:nvSpPr>
      <dsp:spPr>
        <a:xfrm rot="10800000">
          <a:off x="454128" y="217"/>
          <a:ext cx="5424798" cy="583787"/>
        </a:xfrm>
        <a:prstGeom prst="homePlate">
          <a:avLst/>
        </a:prstGeom>
        <a:solidFill>
          <a:schemeClr val="accent2">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b" anchorCtr="0">
          <a:noAutofit/>
        </a:bodyPr>
        <a:lstStyle/>
        <a:p>
          <a:pPr lvl="0" algn="ctr" defTabSz="1600200" rtl="0">
            <a:lnSpc>
              <a:spcPct val="70000"/>
            </a:lnSpc>
            <a:spcBef>
              <a:spcPct val="0"/>
            </a:spcBef>
            <a:spcAft>
              <a:spcPts val="0"/>
            </a:spcAft>
          </a:pPr>
          <a:r>
            <a:rPr lang="zh-CN" altLang="en-US" sz="3600" kern="1200" dirty="0" smtClean="0">
              <a:latin typeface="华文行楷" pitchFamily="2" charset="-122"/>
              <a:ea typeface="华文行楷" pitchFamily="2" charset="-122"/>
            </a:rPr>
            <a:t>理论依据</a:t>
          </a:r>
          <a:endParaRPr lang="zh-CN" altLang="en-US" sz="3600" kern="1200" dirty="0">
            <a:latin typeface="华文行楷" pitchFamily="2" charset="-122"/>
            <a:ea typeface="华文行楷" pitchFamily="2" charset="-122"/>
          </a:endParaRPr>
        </a:p>
      </dsp:txBody>
      <dsp:txXfrm rot="10800000">
        <a:off x="600075" y="217"/>
        <a:ext cx="5278851" cy="583787"/>
      </dsp:txXfrm>
    </dsp:sp>
    <dsp:sp modelId="{86FCB8CA-1273-4DB5-BF83-B65C12F3B40E}">
      <dsp:nvSpPr>
        <dsp:cNvPr id="0" name=""/>
        <dsp:cNvSpPr/>
      </dsp:nvSpPr>
      <dsp:spPr>
        <a:xfrm>
          <a:off x="446405" y="217"/>
          <a:ext cx="583787" cy="583787"/>
        </a:xfrm>
        <a:prstGeom prst="ellipse">
          <a:avLst/>
        </a:prstGeom>
        <a:solidFill>
          <a:schemeClr val="accent2">
            <a:tint val="50000"/>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dsp:style>
    </dsp:sp>
    <dsp:sp modelId="{634756DE-A4F3-4995-9B86-238F357E33C7}">
      <dsp:nvSpPr>
        <dsp:cNvPr id="0" name=""/>
        <dsp:cNvSpPr/>
      </dsp:nvSpPr>
      <dsp:spPr>
        <a:xfrm rot="10800000">
          <a:off x="935361" y="758269"/>
          <a:ext cx="5424798" cy="583787"/>
        </a:xfrm>
        <a:prstGeom prst="homePlate">
          <a:avLst/>
        </a:prstGeom>
        <a:solidFill>
          <a:schemeClr val="accent3">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b" anchorCtr="0">
          <a:noAutofit/>
        </a:bodyPr>
        <a:lstStyle/>
        <a:p>
          <a:pPr lvl="0" algn="ctr" defTabSz="1600200" rtl="0">
            <a:lnSpc>
              <a:spcPct val="90000"/>
            </a:lnSpc>
            <a:spcBef>
              <a:spcPct val="0"/>
            </a:spcBef>
            <a:spcAft>
              <a:spcPct val="35000"/>
            </a:spcAft>
          </a:pPr>
          <a:r>
            <a:rPr lang="zh-CN" altLang="en-US" sz="3600" kern="1200" dirty="0" smtClean="0">
              <a:latin typeface="华文行楷" pitchFamily="2" charset="-122"/>
              <a:ea typeface="华文行楷" pitchFamily="2" charset="-122"/>
            </a:rPr>
            <a:t>教学背景分析</a:t>
          </a:r>
          <a:endParaRPr lang="zh-CN" altLang="en-US" sz="3600" kern="1200" dirty="0">
            <a:latin typeface="华文行楷" pitchFamily="2" charset="-122"/>
            <a:ea typeface="华文行楷" pitchFamily="2" charset="-122"/>
          </a:endParaRPr>
        </a:p>
      </dsp:txBody>
      <dsp:txXfrm rot="10800000">
        <a:off x="1081308" y="758269"/>
        <a:ext cx="5278851" cy="583787"/>
      </dsp:txXfrm>
    </dsp:sp>
    <dsp:sp modelId="{0B68060B-6E59-4480-9069-B269C2C90FC4}">
      <dsp:nvSpPr>
        <dsp:cNvPr id="0" name=""/>
        <dsp:cNvSpPr/>
      </dsp:nvSpPr>
      <dsp:spPr>
        <a:xfrm>
          <a:off x="842873" y="758269"/>
          <a:ext cx="583787" cy="583787"/>
        </a:xfrm>
        <a:prstGeom prst="ellipse">
          <a:avLst/>
        </a:prstGeom>
        <a:solidFill>
          <a:schemeClr val="accent3">
            <a:tint val="50000"/>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dsp:style>
    </dsp:sp>
    <dsp:sp modelId="{57C97273-55CC-4321-A06E-6C647DE02AB6}">
      <dsp:nvSpPr>
        <dsp:cNvPr id="0" name=""/>
        <dsp:cNvSpPr/>
      </dsp:nvSpPr>
      <dsp:spPr>
        <a:xfrm rot="10800000">
          <a:off x="1377211" y="1516322"/>
          <a:ext cx="5424798" cy="583787"/>
        </a:xfrm>
        <a:prstGeom prst="homePlate">
          <a:avLst/>
        </a:prstGeom>
        <a:solidFill>
          <a:schemeClr val="accent4">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b" anchorCtr="0">
          <a:noAutofit/>
        </a:bodyPr>
        <a:lstStyle/>
        <a:p>
          <a:pPr lvl="0" algn="ctr" defTabSz="1600200" rtl="0">
            <a:lnSpc>
              <a:spcPct val="90000"/>
            </a:lnSpc>
            <a:spcBef>
              <a:spcPct val="0"/>
            </a:spcBef>
            <a:spcAft>
              <a:spcPct val="35000"/>
            </a:spcAft>
          </a:pPr>
          <a:r>
            <a:rPr lang="zh-CN" altLang="en-US" sz="3600" kern="1200" smtClean="0">
              <a:latin typeface="华文行楷" pitchFamily="2" charset="-122"/>
              <a:ea typeface="华文行楷" pitchFamily="2" charset="-122"/>
            </a:rPr>
            <a:t>教学目标</a:t>
          </a:r>
          <a:endParaRPr lang="zh-CN" altLang="en-US" sz="3600" kern="1200">
            <a:latin typeface="华文行楷" pitchFamily="2" charset="-122"/>
            <a:ea typeface="华文行楷" pitchFamily="2" charset="-122"/>
          </a:endParaRPr>
        </a:p>
      </dsp:txBody>
      <dsp:txXfrm rot="10800000">
        <a:off x="1523158" y="1516322"/>
        <a:ext cx="5278851" cy="583787"/>
      </dsp:txXfrm>
    </dsp:sp>
    <dsp:sp modelId="{033767B0-4CF3-4FD0-961C-0F10D89CDF02}">
      <dsp:nvSpPr>
        <dsp:cNvPr id="0" name=""/>
        <dsp:cNvSpPr/>
      </dsp:nvSpPr>
      <dsp:spPr>
        <a:xfrm>
          <a:off x="1149379" y="1516322"/>
          <a:ext cx="583787" cy="583787"/>
        </a:xfrm>
        <a:prstGeom prst="ellipse">
          <a:avLst/>
        </a:prstGeom>
        <a:solidFill>
          <a:schemeClr val="accent4">
            <a:tint val="50000"/>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dsp:style>
    </dsp:sp>
    <dsp:sp modelId="{5F207AE9-63BB-449B-BDF6-06FE190F1BD6}">
      <dsp:nvSpPr>
        <dsp:cNvPr id="0" name=""/>
        <dsp:cNvSpPr/>
      </dsp:nvSpPr>
      <dsp:spPr>
        <a:xfrm rot="10800000">
          <a:off x="1820146" y="2274374"/>
          <a:ext cx="5424798" cy="583787"/>
        </a:xfrm>
        <a:prstGeom prst="homePlate">
          <a:avLst/>
        </a:prstGeom>
        <a:solidFill>
          <a:schemeClr val="accent5">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b" anchorCtr="0">
          <a:noAutofit/>
        </a:bodyPr>
        <a:lstStyle/>
        <a:p>
          <a:pPr lvl="0" algn="ctr" defTabSz="1600200" rtl="0">
            <a:lnSpc>
              <a:spcPct val="90000"/>
            </a:lnSpc>
            <a:spcBef>
              <a:spcPct val="0"/>
            </a:spcBef>
            <a:spcAft>
              <a:spcPct val="35000"/>
            </a:spcAft>
          </a:pPr>
          <a:r>
            <a:rPr lang="zh-CN" altLang="en-US" sz="3600" kern="1200" smtClean="0">
              <a:latin typeface="华文行楷" pitchFamily="2" charset="-122"/>
              <a:ea typeface="华文行楷" pitchFamily="2" charset="-122"/>
            </a:rPr>
            <a:t>教学过程</a:t>
          </a:r>
          <a:endParaRPr lang="zh-CN" altLang="en-US" sz="3600" kern="1200">
            <a:latin typeface="华文行楷" pitchFamily="2" charset="-122"/>
            <a:ea typeface="华文行楷" pitchFamily="2" charset="-122"/>
          </a:endParaRPr>
        </a:p>
      </dsp:txBody>
      <dsp:txXfrm rot="10800000">
        <a:off x="1966093" y="2274374"/>
        <a:ext cx="5278851" cy="583787"/>
      </dsp:txXfrm>
    </dsp:sp>
    <dsp:sp modelId="{0FE484EA-5A39-4348-BBE7-95606F3D47F9}">
      <dsp:nvSpPr>
        <dsp:cNvPr id="0" name=""/>
        <dsp:cNvSpPr/>
      </dsp:nvSpPr>
      <dsp:spPr>
        <a:xfrm>
          <a:off x="1472260" y="2274374"/>
          <a:ext cx="583787" cy="583787"/>
        </a:xfrm>
        <a:prstGeom prst="ellipse">
          <a:avLst/>
        </a:prstGeom>
        <a:solidFill>
          <a:schemeClr val="accent5">
            <a:tint val="50000"/>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dsp:style>
    </dsp:sp>
    <dsp:sp modelId="{D10BE436-01EF-4BA7-AE67-A68F465413F1}">
      <dsp:nvSpPr>
        <dsp:cNvPr id="0" name=""/>
        <dsp:cNvSpPr/>
      </dsp:nvSpPr>
      <dsp:spPr>
        <a:xfrm rot="10800000">
          <a:off x="2252231" y="3032427"/>
          <a:ext cx="5424798" cy="583787"/>
        </a:xfrm>
        <a:prstGeom prst="homePlate">
          <a:avLst/>
        </a:prstGeom>
        <a:solidFill>
          <a:schemeClr val="accent6">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b" anchorCtr="0">
          <a:noAutofit/>
        </a:bodyPr>
        <a:lstStyle/>
        <a:p>
          <a:pPr lvl="0" algn="ctr" defTabSz="1600200" rtl="0">
            <a:lnSpc>
              <a:spcPct val="90000"/>
            </a:lnSpc>
            <a:spcBef>
              <a:spcPct val="0"/>
            </a:spcBef>
            <a:spcAft>
              <a:spcPct val="35000"/>
            </a:spcAft>
          </a:pPr>
          <a:r>
            <a:rPr lang="zh-CN" altLang="en-US" sz="3600" kern="1200" dirty="0" smtClean="0">
              <a:latin typeface="华文行楷" pitchFamily="2" charset="-122"/>
              <a:ea typeface="华文行楷" pitchFamily="2" charset="-122"/>
            </a:rPr>
            <a:t>学习效果评价</a:t>
          </a:r>
          <a:endParaRPr lang="zh-CN" altLang="en-US" sz="3600" kern="1200" dirty="0">
            <a:latin typeface="华文行楷" pitchFamily="2" charset="-122"/>
            <a:ea typeface="华文行楷" pitchFamily="2" charset="-122"/>
          </a:endParaRPr>
        </a:p>
      </dsp:txBody>
      <dsp:txXfrm rot="10800000">
        <a:off x="2398178" y="3032427"/>
        <a:ext cx="5278851" cy="583787"/>
      </dsp:txXfrm>
    </dsp:sp>
    <dsp:sp modelId="{88B7345D-2266-4208-94EB-4D7C9E3DEA8B}">
      <dsp:nvSpPr>
        <dsp:cNvPr id="0" name=""/>
        <dsp:cNvSpPr/>
      </dsp:nvSpPr>
      <dsp:spPr>
        <a:xfrm>
          <a:off x="1787027" y="3032427"/>
          <a:ext cx="583787" cy="583787"/>
        </a:xfrm>
        <a:prstGeom prst="ellipse">
          <a:avLst/>
        </a:prstGeom>
        <a:solidFill>
          <a:schemeClr val="accent6">
            <a:tint val="50000"/>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dsp:style>
    </dsp:sp>
    <dsp:sp modelId="{54EEB75B-C1C3-4D8C-925A-96DBB9568EDB}">
      <dsp:nvSpPr>
        <dsp:cNvPr id="0" name=""/>
        <dsp:cNvSpPr/>
      </dsp:nvSpPr>
      <dsp:spPr>
        <a:xfrm rot="10800000">
          <a:off x="2732793" y="3790480"/>
          <a:ext cx="5424798" cy="583787"/>
        </a:xfrm>
        <a:prstGeom prst="homePlate">
          <a:avLst/>
        </a:prstGeom>
        <a:solidFill>
          <a:schemeClr val="accent2">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b" anchorCtr="0">
          <a:noAutofit/>
        </a:bodyPr>
        <a:lstStyle/>
        <a:p>
          <a:pPr lvl="0" algn="ctr" defTabSz="1600200" rtl="0">
            <a:lnSpc>
              <a:spcPct val="90000"/>
            </a:lnSpc>
            <a:spcBef>
              <a:spcPct val="0"/>
            </a:spcBef>
            <a:spcAft>
              <a:spcPct val="35000"/>
            </a:spcAft>
          </a:pPr>
          <a:r>
            <a:rPr lang="zh-CN" altLang="en-US" sz="3600" kern="1200" smtClean="0">
              <a:latin typeface="华文行楷" pitchFamily="2" charset="-122"/>
              <a:ea typeface="华文行楷" pitchFamily="2" charset="-122"/>
            </a:rPr>
            <a:t>教学特色说明</a:t>
          </a:r>
          <a:endParaRPr lang="zh-CN" altLang="en-US" sz="3600" kern="1200">
            <a:latin typeface="华文行楷" pitchFamily="2" charset="-122"/>
            <a:ea typeface="华文行楷" pitchFamily="2" charset="-122"/>
          </a:endParaRPr>
        </a:p>
      </dsp:txBody>
      <dsp:txXfrm rot="10800000">
        <a:off x="2878740" y="3790480"/>
        <a:ext cx="5278851" cy="583787"/>
      </dsp:txXfrm>
    </dsp:sp>
    <dsp:sp modelId="{3DAADD31-8C87-4FAF-BD98-EA5F57DD1C01}">
      <dsp:nvSpPr>
        <dsp:cNvPr id="0" name=""/>
        <dsp:cNvSpPr/>
      </dsp:nvSpPr>
      <dsp:spPr>
        <a:xfrm>
          <a:off x="2139757" y="3790480"/>
          <a:ext cx="583787" cy="583787"/>
        </a:xfrm>
        <a:prstGeom prst="ellipse">
          <a:avLst/>
        </a:prstGeom>
        <a:solidFill>
          <a:schemeClr val="accent2">
            <a:tint val="50000"/>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55D88-1C31-4B78-9DED-A8920F25DA81}">
      <dsp:nvSpPr>
        <dsp:cNvPr id="0" name=""/>
        <dsp:cNvSpPr/>
      </dsp:nvSpPr>
      <dsp:spPr>
        <a:xfrm rot="21300000">
          <a:off x="14922" y="1292023"/>
          <a:ext cx="7328268" cy="662398"/>
        </a:xfrm>
        <a:prstGeom prst="mathMinus">
          <a:avLst/>
        </a:prstGeom>
        <a:solidFill>
          <a:schemeClr val="accent3">
            <a:tint val="4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561043-3EB3-4074-B0E0-3A6D73071BE6}">
      <dsp:nvSpPr>
        <dsp:cNvPr id="0" name=""/>
        <dsp:cNvSpPr/>
      </dsp:nvSpPr>
      <dsp:spPr>
        <a:xfrm>
          <a:off x="882973" y="162322"/>
          <a:ext cx="2207434" cy="1298578"/>
        </a:xfrm>
        <a:prstGeom prst="downArrow">
          <a:avLst/>
        </a:prstGeom>
        <a:solidFill>
          <a:schemeClr val="accent3">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123BE8-98AB-4993-89E9-26FEEA229387}">
      <dsp:nvSpPr>
        <dsp:cNvPr id="0" name=""/>
        <dsp:cNvSpPr/>
      </dsp:nvSpPr>
      <dsp:spPr>
        <a:xfrm>
          <a:off x="4646325" y="0"/>
          <a:ext cx="2354596" cy="1363507"/>
        </a:xfrm>
        <a:prstGeom prst="rect">
          <a:avLst/>
        </a:prstGeom>
        <a:solidFill>
          <a:schemeClr val="lt1"/>
        </a:solidFill>
        <a:ln w="55000" cap="flat" cmpd="thickThin"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zh-CN" altLang="en-US" sz="2400" kern="1200" dirty="0" smtClean="0"/>
            <a:t>语言实践</a:t>
          </a:r>
          <a:endParaRPr lang="en-US" altLang="zh-CN" sz="2400" kern="1200" dirty="0" smtClean="0"/>
        </a:p>
        <a:p>
          <a:pPr lvl="0" algn="ctr" defTabSz="1066800">
            <a:lnSpc>
              <a:spcPct val="90000"/>
            </a:lnSpc>
            <a:spcBef>
              <a:spcPct val="0"/>
            </a:spcBef>
            <a:spcAft>
              <a:spcPct val="35000"/>
            </a:spcAft>
          </a:pPr>
          <a:r>
            <a:rPr lang="zh-CN" altLang="en-US" sz="2400" kern="1200" dirty="0" smtClean="0"/>
            <a:t> 理解“做工”</a:t>
          </a:r>
          <a:endParaRPr lang="zh-CN" altLang="en-US" sz="2400" kern="1200" dirty="0"/>
        </a:p>
      </dsp:txBody>
      <dsp:txXfrm>
        <a:off x="4646325" y="0"/>
        <a:ext cx="2354596" cy="1363507"/>
      </dsp:txXfrm>
    </dsp:sp>
    <dsp:sp modelId="{2A713BF6-48F9-43A3-AC40-BA66FF8C0E1B}">
      <dsp:nvSpPr>
        <dsp:cNvPr id="0" name=""/>
        <dsp:cNvSpPr/>
      </dsp:nvSpPr>
      <dsp:spPr>
        <a:xfrm>
          <a:off x="4929230" y="1643078"/>
          <a:ext cx="2207434" cy="1298578"/>
        </a:xfrm>
        <a:prstGeom prst="upArrow">
          <a:avLst/>
        </a:prstGeom>
        <a:solidFill>
          <a:schemeClr val="accent3">
            <a:hueOff val="11624607"/>
            <a:satOff val="-37145"/>
            <a:lumOff val="-9412"/>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FEBA20-5CB7-4528-9378-C24C438D27E9}">
      <dsp:nvSpPr>
        <dsp:cNvPr id="0" name=""/>
        <dsp:cNvSpPr/>
      </dsp:nvSpPr>
      <dsp:spPr>
        <a:xfrm>
          <a:off x="500069" y="1882938"/>
          <a:ext cx="2354596" cy="1363507"/>
        </a:xfrm>
        <a:prstGeom prst="rect">
          <a:avLst/>
        </a:prstGeom>
        <a:solidFill>
          <a:schemeClr val="lt1"/>
        </a:solidFill>
        <a:ln w="55000" cap="flat" cmpd="thickThin"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zh-CN" altLang="en-US" sz="2400" b="1" kern="1200" dirty="0" smtClean="0"/>
            <a:t>联系生活</a:t>
          </a:r>
          <a:endParaRPr lang="en-US" altLang="zh-CN" sz="2400" b="1" kern="1200" dirty="0" smtClean="0"/>
        </a:p>
        <a:p>
          <a:pPr lvl="0" algn="ctr" defTabSz="1066800">
            <a:lnSpc>
              <a:spcPct val="90000"/>
            </a:lnSpc>
            <a:spcBef>
              <a:spcPct val="0"/>
            </a:spcBef>
            <a:spcAft>
              <a:spcPct val="35000"/>
            </a:spcAft>
          </a:pPr>
          <a:r>
            <a:rPr lang="en-US" altLang="zh-CN" sz="2400" b="1" kern="1200" dirty="0" smtClean="0"/>
            <a:t>  </a:t>
          </a:r>
          <a:r>
            <a:rPr lang="zh-CN" altLang="en-US" sz="2400" b="1" kern="1200" dirty="0" smtClean="0"/>
            <a:t>理解“创造”</a:t>
          </a:r>
          <a:endParaRPr lang="zh-CN" altLang="en-US" sz="2400" b="1" kern="1200" dirty="0"/>
        </a:p>
      </dsp:txBody>
      <dsp:txXfrm>
        <a:off x="500069" y="1882938"/>
        <a:ext cx="2354596" cy="136350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307892-87FC-4383-A7FD-1B5406203F99}">
      <dsp:nvSpPr>
        <dsp:cNvPr id="0" name=""/>
        <dsp:cNvSpPr/>
      </dsp:nvSpPr>
      <dsp:spPr>
        <a:xfrm rot="16200000">
          <a:off x="701" y="242201"/>
          <a:ext cx="3992224" cy="3992224"/>
        </a:xfrm>
        <a:prstGeom prst="downArrow">
          <a:avLst>
            <a:gd name="adj1" fmla="val 50000"/>
            <a:gd name="adj2" fmla="val 35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0" tIns="355600" rIns="355600" bIns="355600" numCol="1" spcCol="1270" anchor="ctr" anchorCtr="0">
          <a:noAutofit/>
        </a:bodyPr>
        <a:lstStyle/>
        <a:p>
          <a:pPr lvl="0" algn="ctr" defTabSz="2222500">
            <a:lnSpc>
              <a:spcPct val="90000"/>
            </a:lnSpc>
            <a:spcBef>
              <a:spcPct val="0"/>
            </a:spcBef>
            <a:spcAft>
              <a:spcPct val="35000"/>
            </a:spcAft>
          </a:pPr>
          <a:r>
            <a:rPr lang="zh-CN" altLang="en-US" sz="5000" kern="1200" dirty="0" smtClean="0"/>
            <a:t>情境</a:t>
          </a:r>
          <a:endParaRPr lang="zh-CN" altLang="en-US" sz="5000" kern="1200" dirty="0"/>
        </a:p>
      </dsp:txBody>
      <dsp:txXfrm rot="5400000">
        <a:off x="702" y="1240257"/>
        <a:ext cx="3293585" cy="1996112"/>
      </dsp:txXfrm>
    </dsp:sp>
    <dsp:sp modelId="{04B762CF-59E7-4970-8D09-1CEF84DEB8E4}">
      <dsp:nvSpPr>
        <dsp:cNvPr id="0" name=""/>
        <dsp:cNvSpPr/>
      </dsp:nvSpPr>
      <dsp:spPr>
        <a:xfrm rot="5400000">
          <a:off x="4215986" y="242201"/>
          <a:ext cx="3992224" cy="3992224"/>
        </a:xfrm>
        <a:prstGeom prst="downArrow">
          <a:avLst>
            <a:gd name="adj1" fmla="val 50000"/>
            <a:gd name="adj2" fmla="val 35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0" tIns="355600" rIns="355600" bIns="355600" numCol="1" spcCol="1270" anchor="ctr" anchorCtr="0">
          <a:noAutofit/>
        </a:bodyPr>
        <a:lstStyle/>
        <a:p>
          <a:pPr lvl="0" algn="ctr" defTabSz="2222500">
            <a:lnSpc>
              <a:spcPct val="90000"/>
            </a:lnSpc>
            <a:spcBef>
              <a:spcPct val="0"/>
            </a:spcBef>
            <a:spcAft>
              <a:spcPct val="35000"/>
            </a:spcAft>
          </a:pPr>
          <a:r>
            <a:rPr lang="zh-CN" altLang="en-US" sz="5000" kern="1200" dirty="0" smtClean="0"/>
            <a:t>识字活动</a:t>
          </a:r>
          <a:endParaRPr lang="zh-CN" altLang="en-US" sz="5000" kern="1200" dirty="0"/>
        </a:p>
      </dsp:txBody>
      <dsp:txXfrm rot="-5400000">
        <a:off x="4914626" y="1240257"/>
        <a:ext cx="3293585" cy="19961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8BBBB-545A-4FBF-96D5-5792F9AE4582}">
      <dsp:nvSpPr>
        <dsp:cNvPr id="0" name=""/>
        <dsp:cNvSpPr/>
      </dsp:nvSpPr>
      <dsp:spPr>
        <a:xfrm>
          <a:off x="2429" y="0"/>
          <a:ext cx="4974037" cy="540060"/>
        </a:xfrm>
        <a:prstGeom prst="roundRect">
          <a:avLst/>
        </a:prstGeom>
        <a:solidFill>
          <a:schemeClr val="accent1">
            <a:alpha val="9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rtl="0">
            <a:lnSpc>
              <a:spcPct val="90000"/>
            </a:lnSpc>
            <a:spcBef>
              <a:spcPct val="0"/>
            </a:spcBef>
            <a:spcAft>
              <a:spcPct val="35000"/>
            </a:spcAft>
          </a:pPr>
          <a:r>
            <a:rPr lang="zh-CN" sz="3000" kern="1200" dirty="0" smtClean="0">
              <a:latin typeface="华文行楷" pitchFamily="2" charset="-122"/>
              <a:ea typeface="华文行楷" pitchFamily="2" charset="-122"/>
            </a:rPr>
            <a:t>指导思想与理论依据</a:t>
          </a:r>
          <a:endParaRPr lang="zh-CN" sz="3000" kern="1200" dirty="0">
            <a:latin typeface="华文行楷" pitchFamily="2" charset="-122"/>
            <a:ea typeface="华文行楷" pitchFamily="2" charset="-122"/>
          </a:endParaRPr>
        </a:p>
      </dsp:txBody>
      <dsp:txXfrm>
        <a:off x="28793" y="26364"/>
        <a:ext cx="4921309" cy="4873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B0042-06B8-4027-BA45-02827C770828}">
      <dsp:nvSpPr>
        <dsp:cNvPr id="0" name=""/>
        <dsp:cNvSpPr/>
      </dsp:nvSpPr>
      <dsp:spPr>
        <a:xfrm>
          <a:off x="592151" y="9"/>
          <a:ext cx="4911697" cy="1201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b" anchorCtr="0">
          <a:noAutofit/>
        </a:bodyPr>
        <a:lstStyle/>
        <a:p>
          <a:pPr lvl="0" algn="l" defTabSz="1955800">
            <a:lnSpc>
              <a:spcPct val="90000"/>
            </a:lnSpc>
            <a:spcBef>
              <a:spcPct val="0"/>
            </a:spcBef>
            <a:spcAft>
              <a:spcPct val="35000"/>
            </a:spcAft>
          </a:pPr>
          <a:r>
            <a:rPr lang="zh-CN" altLang="en-US" sz="4400" kern="1200" dirty="0" smtClean="0"/>
            <a:t>看图识字</a:t>
          </a:r>
          <a:endParaRPr lang="zh-CN" altLang="en-US" sz="4400" kern="1200" dirty="0"/>
        </a:p>
      </dsp:txBody>
      <dsp:txXfrm>
        <a:off x="592151" y="9"/>
        <a:ext cx="4911697" cy="1201942"/>
      </dsp:txXfrm>
    </dsp:sp>
    <dsp:sp modelId="{61F91848-7E8C-4BEE-A8C6-F634E526B50A}">
      <dsp:nvSpPr>
        <dsp:cNvPr id="0" name=""/>
        <dsp:cNvSpPr/>
      </dsp:nvSpPr>
      <dsp:spPr>
        <a:xfrm>
          <a:off x="592151" y="1201952"/>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CAD93D-2F59-492A-80E4-558C58BAC2D0}">
      <dsp:nvSpPr>
        <dsp:cNvPr id="0" name=""/>
        <dsp:cNvSpPr/>
      </dsp:nvSpPr>
      <dsp:spPr>
        <a:xfrm>
          <a:off x="1263520" y="1201952"/>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A89045-BBD9-40F6-9F6A-D9E2C5C95684}">
      <dsp:nvSpPr>
        <dsp:cNvPr id="0" name=""/>
        <dsp:cNvSpPr/>
      </dsp:nvSpPr>
      <dsp:spPr>
        <a:xfrm>
          <a:off x="1934890" y="1201952"/>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5DD70E-F19D-47D8-B0CD-D704FC834C35}">
      <dsp:nvSpPr>
        <dsp:cNvPr id="0" name=""/>
        <dsp:cNvSpPr/>
      </dsp:nvSpPr>
      <dsp:spPr>
        <a:xfrm>
          <a:off x="2606259" y="1201952"/>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46060B-241D-4FB7-9482-740624316C54}">
      <dsp:nvSpPr>
        <dsp:cNvPr id="0" name=""/>
        <dsp:cNvSpPr/>
      </dsp:nvSpPr>
      <dsp:spPr>
        <a:xfrm>
          <a:off x="3277629" y="1201952"/>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C7304D-15E1-476A-AA94-6F660FFCB667}">
      <dsp:nvSpPr>
        <dsp:cNvPr id="0" name=""/>
        <dsp:cNvSpPr/>
      </dsp:nvSpPr>
      <dsp:spPr>
        <a:xfrm>
          <a:off x="3948999" y="1201952"/>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6636D8-AE98-479A-82E6-559EEF5EC309}">
      <dsp:nvSpPr>
        <dsp:cNvPr id="0" name=""/>
        <dsp:cNvSpPr/>
      </dsp:nvSpPr>
      <dsp:spPr>
        <a:xfrm>
          <a:off x="4620368" y="1201952"/>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216255-F7D1-4257-8742-EF6F25FB1D12}">
      <dsp:nvSpPr>
        <dsp:cNvPr id="0" name=""/>
        <dsp:cNvSpPr/>
      </dsp:nvSpPr>
      <dsp:spPr>
        <a:xfrm>
          <a:off x="592151" y="1378164"/>
          <a:ext cx="4911697" cy="1201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b" anchorCtr="0">
          <a:noAutofit/>
        </a:bodyPr>
        <a:lstStyle/>
        <a:p>
          <a:pPr lvl="0" algn="l" defTabSz="1778000">
            <a:lnSpc>
              <a:spcPct val="90000"/>
            </a:lnSpc>
            <a:spcBef>
              <a:spcPct val="0"/>
            </a:spcBef>
            <a:spcAft>
              <a:spcPct val="35000"/>
            </a:spcAft>
          </a:pPr>
          <a:r>
            <a:rPr lang="zh-CN" altLang="en-US" sz="4000" kern="1200" dirty="0" smtClean="0"/>
            <a:t>听读识字</a:t>
          </a:r>
          <a:endParaRPr lang="zh-CN" altLang="en-US" sz="4000" kern="1200" dirty="0"/>
        </a:p>
      </dsp:txBody>
      <dsp:txXfrm>
        <a:off x="592151" y="1378164"/>
        <a:ext cx="4911697" cy="1201942"/>
      </dsp:txXfrm>
    </dsp:sp>
    <dsp:sp modelId="{E3671312-C4C5-48A4-B471-FF7A62C6DDE3}">
      <dsp:nvSpPr>
        <dsp:cNvPr id="0" name=""/>
        <dsp:cNvSpPr/>
      </dsp:nvSpPr>
      <dsp:spPr>
        <a:xfrm>
          <a:off x="592151" y="2580107"/>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6C48BC-B997-45E2-9BE9-C5F01C3AB15D}">
      <dsp:nvSpPr>
        <dsp:cNvPr id="0" name=""/>
        <dsp:cNvSpPr/>
      </dsp:nvSpPr>
      <dsp:spPr>
        <a:xfrm>
          <a:off x="1263520" y="2580107"/>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4FB9CF-7F8D-4EE6-A8DE-B6145995D67C}">
      <dsp:nvSpPr>
        <dsp:cNvPr id="0" name=""/>
        <dsp:cNvSpPr/>
      </dsp:nvSpPr>
      <dsp:spPr>
        <a:xfrm>
          <a:off x="1934890" y="2580107"/>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45A65B-B174-47AB-9E09-7D43089A8F82}">
      <dsp:nvSpPr>
        <dsp:cNvPr id="0" name=""/>
        <dsp:cNvSpPr/>
      </dsp:nvSpPr>
      <dsp:spPr>
        <a:xfrm>
          <a:off x="2606259" y="2580107"/>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178D82-6613-4657-99FD-BAA06C96C530}">
      <dsp:nvSpPr>
        <dsp:cNvPr id="0" name=""/>
        <dsp:cNvSpPr/>
      </dsp:nvSpPr>
      <dsp:spPr>
        <a:xfrm>
          <a:off x="3277629" y="2580107"/>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DECF40-058E-481C-82BC-F81922119CAE}">
      <dsp:nvSpPr>
        <dsp:cNvPr id="0" name=""/>
        <dsp:cNvSpPr/>
      </dsp:nvSpPr>
      <dsp:spPr>
        <a:xfrm>
          <a:off x="3948999" y="2580107"/>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E175B9-F73F-4650-AD87-384485B2490D}">
      <dsp:nvSpPr>
        <dsp:cNvPr id="0" name=""/>
        <dsp:cNvSpPr/>
      </dsp:nvSpPr>
      <dsp:spPr>
        <a:xfrm>
          <a:off x="4620368" y="2580107"/>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9F8F5A-479F-4942-95CF-FD153FB11002}">
      <dsp:nvSpPr>
        <dsp:cNvPr id="0" name=""/>
        <dsp:cNvSpPr/>
      </dsp:nvSpPr>
      <dsp:spPr>
        <a:xfrm>
          <a:off x="592151" y="2756320"/>
          <a:ext cx="4911697" cy="1201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b" anchorCtr="0">
          <a:noAutofit/>
        </a:bodyPr>
        <a:lstStyle/>
        <a:p>
          <a:pPr lvl="0" algn="l" defTabSz="1778000">
            <a:lnSpc>
              <a:spcPct val="90000"/>
            </a:lnSpc>
            <a:spcBef>
              <a:spcPct val="0"/>
            </a:spcBef>
            <a:spcAft>
              <a:spcPct val="35000"/>
            </a:spcAft>
          </a:pPr>
          <a:r>
            <a:rPr lang="zh-CN" altLang="en-US" sz="4000" kern="1200" dirty="0" smtClean="0"/>
            <a:t>拼音识字</a:t>
          </a:r>
          <a:endParaRPr lang="zh-CN" altLang="en-US" sz="4000" kern="1200" dirty="0"/>
        </a:p>
      </dsp:txBody>
      <dsp:txXfrm>
        <a:off x="592151" y="2756320"/>
        <a:ext cx="4911697" cy="1201942"/>
      </dsp:txXfrm>
    </dsp:sp>
    <dsp:sp modelId="{B202EF05-CC58-447C-ADB3-0D0CFF052D5A}">
      <dsp:nvSpPr>
        <dsp:cNvPr id="0" name=""/>
        <dsp:cNvSpPr/>
      </dsp:nvSpPr>
      <dsp:spPr>
        <a:xfrm>
          <a:off x="592151" y="3958263"/>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5A7A74-0564-4101-911E-91266BB270BC}">
      <dsp:nvSpPr>
        <dsp:cNvPr id="0" name=""/>
        <dsp:cNvSpPr/>
      </dsp:nvSpPr>
      <dsp:spPr>
        <a:xfrm>
          <a:off x="1263520" y="3958263"/>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7D0907-2E4D-487A-84A0-DCA22CB36764}">
      <dsp:nvSpPr>
        <dsp:cNvPr id="0" name=""/>
        <dsp:cNvSpPr/>
      </dsp:nvSpPr>
      <dsp:spPr>
        <a:xfrm>
          <a:off x="1934890" y="3958263"/>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D97A5A-797F-41E6-9774-67B57FF8ACF5}">
      <dsp:nvSpPr>
        <dsp:cNvPr id="0" name=""/>
        <dsp:cNvSpPr/>
      </dsp:nvSpPr>
      <dsp:spPr>
        <a:xfrm>
          <a:off x="2606259" y="3958263"/>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BFE253-8D3B-40A0-ABD4-1265FB85DED3}">
      <dsp:nvSpPr>
        <dsp:cNvPr id="0" name=""/>
        <dsp:cNvSpPr/>
      </dsp:nvSpPr>
      <dsp:spPr>
        <a:xfrm>
          <a:off x="3277629" y="3958263"/>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68DB9A-FAE5-4185-B819-72350065B2F7}">
      <dsp:nvSpPr>
        <dsp:cNvPr id="0" name=""/>
        <dsp:cNvSpPr/>
      </dsp:nvSpPr>
      <dsp:spPr>
        <a:xfrm>
          <a:off x="3948999" y="3958263"/>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0A9B2A-90A1-4910-B782-25852D2942A9}">
      <dsp:nvSpPr>
        <dsp:cNvPr id="0" name=""/>
        <dsp:cNvSpPr/>
      </dsp:nvSpPr>
      <dsp:spPr>
        <a:xfrm>
          <a:off x="4620368" y="3958263"/>
          <a:ext cx="634365" cy="105727"/>
        </a:xfrm>
        <a:prstGeom prst="parallelogram">
          <a:avLst>
            <a:gd name="adj" fmla="val 14084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75EF7-8701-45B3-98B5-E828712E45E8}">
      <dsp:nvSpPr>
        <dsp:cNvPr id="0" name=""/>
        <dsp:cNvSpPr/>
      </dsp:nvSpPr>
      <dsp:spPr>
        <a:xfrm>
          <a:off x="947563" y="0"/>
          <a:ext cx="2419696" cy="606431"/>
        </a:xfrm>
        <a:prstGeom prst="roundRect">
          <a:avLst>
            <a:gd name="adj" fmla="val 10000"/>
          </a:avLst>
        </a:prstGeom>
        <a:solidFill>
          <a:schemeClr val="accent2">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25400" rIns="38100" bIns="25400" numCol="1" spcCol="1270" anchor="ctr" anchorCtr="0">
          <a:noAutofit/>
        </a:bodyPr>
        <a:lstStyle/>
        <a:p>
          <a:pPr lvl="0" algn="ctr" defTabSz="889000" rtl="0">
            <a:lnSpc>
              <a:spcPct val="90000"/>
            </a:lnSpc>
            <a:spcBef>
              <a:spcPct val="0"/>
            </a:spcBef>
            <a:spcAft>
              <a:spcPct val="35000"/>
            </a:spcAft>
          </a:pPr>
          <a:r>
            <a:rPr lang="en-US" sz="2000" kern="1200" dirty="0" smtClean="0">
              <a:latin typeface="华文行楷" pitchFamily="2" charset="-122"/>
              <a:ea typeface="华文行楷" pitchFamily="2" charset="-122"/>
            </a:rPr>
            <a:t>9</a:t>
          </a:r>
          <a:r>
            <a:rPr lang="en-US" altLang="zh-CN" sz="2000" kern="1200" dirty="0" smtClean="0">
              <a:latin typeface="华文行楷" pitchFamily="2" charset="-122"/>
              <a:ea typeface="华文行楷" pitchFamily="2" charset="-122"/>
            </a:rPr>
            <a:t>.</a:t>
          </a:r>
          <a:r>
            <a:rPr lang="zh-CN" altLang="en-US" sz="2000" kern="1200" dirty="0" smtClean="0">
              <a:latin typeface="华文行楷" pitchFamily="2" charset="-122"/>
              <a:ea typeface="华文行楷" pitchFamily="2" charset="-122"/>
            </a:rPr>
            <a:t>手和脑</a:t>
          </a:r>
          <a:endParaRPr lang="zh-CN" sz="2000" kern="1200" dirty="0">
            <a:latin typeface="华文行楷" pitchFamily="2" charset="-122"/>
            <a:ea typeface="华文行楷" pitchFamily="2" charset="-122"/>
          </a:endParaRPr>
        </a:p>
      </dsp:txBody>
      <dsp:txXfrm>
        <a:off x="965325" y="17762"/>
        <a:ext cx="2384172" cy="570907"/>
      </dsp:txXfrm>
    </dsp:sp>
    <dsp:sp modelId="{F056C0CF-12FE-4A04-9E2F-6CDFE06A1A7B}">
      <dsp:nvSpPr>
        <dsp:cNvPr id="0" name=""/>
        <dsp:cNvSpPr/>
      </dsp:nvSpPr>
      <dsp:spPr>
        <a:xfrm>
          <a:off x="1189533" y="606431"/>
          <a:ext cx="521725" cy="463113"/>
        </a:xfrm>
        <a:custGeom>
          <a:avLst/>
          <a:gdLst/>
          <a:ahLst/>
          <a:cxnLst/>
          <a:rect l="0" t="0" r="0" b="0"/>
          <a:pathLst>
            <a:path>
              <a:moveTo>
                <a:pt x="0" y="0"/>
              </a:moveTo>
              <a:lnTo>
                <a:pt x="0" y="463113"/>
              </a:lnTo>
              <a:lnTo>
                <a:pt x="521725" y="463113"/>
              </a:lnTo>
            </a:path>
          </a:pathLst>
        </a:custGeom>
        <a:noFill/>
        <a:ln w="55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42F61B-4B70-49F8-B3AE-DDC44812208A}">
      <dsp:nvSpPr>
        <dsp:cNvPr id="0" name=""/>
        <dsp:cNvSpPr/>
      </dsp:nvSpPr>
      <dsp:spPr>
        <a:xfrm>
          <a:off x="1711259" y="829927"/>
          <a:ext cx="1712833" cy="479235"/>
        </a:xfrm>
        <a:prstGeom prst="roundRect">
          <a:avLst>
            <a:gd name="adj" fmla="val 10000"/>
          </a:avLst>
        </a:prstGeom>
        <a:solidFill>
          <a:schemeClr val="lt1">
            <a:alpha val="90000"/>
            <a:hueOff val="0"/>
            <a:satOff val="0"/>
            <a:lumOff val="0"/>
            <a:alphaOff val="0"/>
          </a:schemeClr>
        </a:solidFill>
        <a:ln w="55000" cap="flat" cmpd="thickThin"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n-US" sz="1600" b="1" kern="1200" dirty="0" smtClean="0">
              <a:latin typeface="楷体_GB2312" pitchFamily="49" charset="-122"/>
              <a:ea typeface="楷体_GB2312" pitchFamily="49" charset="-122"/>
            </a:rPr>
            <a:t>《</a:t>
          </a:r>
          <a:r>
            <a:rPr lang="zh-CN" altLang="en-US" sz="1600" b="1" kern="1200" dirty="0" smtClean="0">
              <a:latin typeface="楷体_GB2312" pitchFamily="49" charset="-122"/>
              <a:ea typeface="楷体_GB2312" pitchFamily="49" charset="-122"/>
            </a:rPr>
            <a:t>两件宝</a:t>
          </a:r>
          <a:r>
            <a:rPr lang="en-US" sz="1600" b="1" kern="1200" dirty="0" smtClean="0">
              <a:latin typeface="楷体_GB2312" pitchFamily="49" charset="-122"/>
              <a:ea typeface="楷体_GB2312" pitchFamily="49" charset="-122"/>
            </a:rPr>
            <a:t>》</a:t>
          </a:r>
          <a:endParaRPr lang="zh-CN" sz="1600" b="1" kern="1200" dirty="0">
            <a:latin typeface="楷体_GB2312" pitchFamily="49" charset="-122"/>
            <a:ea typeface="楷体_GB2312" pitchFamily="49" charset="-122"/>
          </a:endParaRPr>
        </a:p>
      </dsp:txBody>
      <dsp:txXfrm>
        <a:off x="1725295" y="843963"/>
        <a:ext cx="1684761" cy="451163"/>
      </dsp:txXfrm>
    </dsp:sp>
    <dsp:sp modelId="{8314FEB0-6BF9-474C-8AEB-4436CC133683}">
      <dsp:nvSpPr>
        <dsp:cNvPr id="0" name=""/>
        <dsp:cNvSpPr/>
      </dsp:nvSpPr>
      <dsp:spPr>
        <a:xfrm>
          <a:off x="1189533" y="606431"/>
          <a:ext cx="542118" cy="1186646"/>
        </a:xfrm>
        <a:custGeom>
          <a:avLst/>
          <a:gdLst/>
          <a:ahLst/>
          <a:cxnLst/>
          <a:rect l="0" t="0" r="0" b="0"/>
          <a:pathLst>
            <a:path>
              <a:moveTo>
                <a:pt x="0" y="0"/>
              </a:moveTo>
              <a:lnTo>
                <a:pt x="0" y="1186646"/>
              </a:lnTo>
              <a:lnTo>
                <a:pt x="542118" y="1186646"/>
              </a:lnTo>
            </a:path>
          </a:pathLst>
        </a:custGeom>
        <a:noFill/>
        <a:ln w="55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60B81A-1D74-4302-B890-F429053045E6}">
      <dsp:nvSpPr>
        <dsp:cNvPr id="0" name=""/>
        <dsp:cNvSpPr/>
      </dsp:nvSpPr>
      <dsp:spPr>
        <a:xfrm>
          <a:off x="1731652" y="1497575"/>
          <a:ext cx="1635637" cy="591006"/>
        </a:xfrm>
        <a:prstGeom prst="roundRect">
          <a:avLst>
            <a:gd name="adj" fmla="val 10000"/>
          </a:avLst>
        </a:prstGeom>
        <a:solidFill>
          <a:schemeClr val="lt1">
            <a:alpha val="90000"/>
            <a:hueOff val="0"/>
            <a:satOff val="0"/>
            <a:lumOff val="0"/>
            <a:alphaOff val="0"/>
          </a:schemeClr>
        </a:solidFill>
        <a:ln w="55000" cap="flat" cmpd="thickThin"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n-US" sz="1600" b="1" kern="1200" dirty="0" smtClean="0">
              <a:latin typeface="楷体_GB2312" pitchFamily="49" charset="-122"/>
              <a:ea typeface="楷体_GB2312" pitchFamily="49" charset="-122"/>
            </a:rPr>
            <a:t>《</a:t>
          </a:r>
          <a:r>
            <a:rPr lang="zh-CN" altLang="en-US" sz="1600" b="1" kern="1200" dirty="0" smtClean="0">
              <a:latin typeface="楷体_GB2312" pitchFamily="49" charset="-122"/>
              <a:ea typeface="楷体_GB2312" pitchFamily="49" charset="-122"/>
            </a:rPr>
            <a:t>乌鸦喝水</a:t>
          </a:r>
          <a:r>
            <a:rPr lang="en-US" sz="1600" b="1" kern="1200" dirty="0" smtClean="0">
              <a:latin typeface="楷体_GB2312" pitchFamily="49" charset="-122"/>
              <a:ea typeface="楷体_GB2312" pitchFamily="49" charset="-122"/>
            </a:rPr>
            <a:t>》</a:t>
          </a:r>
          <a:endParaRPr lang="zh-CN" sz="1600" b="1" kern="1200" dirty="0">
            <a:latin typeface="楷体_GB2312" pitchFamily="49" charset="-122"/>
            <a:ea typeface="楷体_GB2312" pitchFamily="49" charset="-122"/>
          </a:endParaRPr>
        </a:p>
      </dsp:txBody>
      <dsp:txXfrm>
        <a:off x="1748962" y="1514885"/>
        <a:ext cx="1601017" cy="556386"/>
      </dsp:txXfrm>
    </dsp:sp>
    <dsp:sp modelId="{6D95914F-B82C-42C7-8F39-2E1C805CA2AE}">
      <dsp:nvSpPr>
        <dsp:cNvPr id="0" name=""/>
        <dsp:cNvSpPr/>
      </dsp:nvSpPr>
      <dsp:spPr>
        <a:xfrm>
          <a:off x="1189533" y="606431"/>
          <a:ext cx="480642" cy="1923232"/>
        </a:xfrm>
        <a:custGeom>
          <a:avLst/>
          <a:gdLst/>
          <a:ahLst/>
          <a:cxnLst/>
          <a:rect l="0" t="0" r="0" b="0"/>
          <a:pathLst>
            <a:path>
              <a:moveTo>
                <a:pt x="0" y="0"/>
              </a:moveTo>
              <a:lnTo>
                <a:pt x="0" y="1923232"/>
              </a:lnTo>
              <a:lnTo>
                <a:pt x="480642" y="1923232"/>
              </a:lnTo>
            </a:path>
          </a:pathLst>
        </a:custGeom>
        <a:noFill/>
        <a:ln w="55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E03F8F-CDA4-45E0-92B5-5CF990B54451}">
      <dsp:nvSpPr>
        <dsp:cNvPr id="0" name=""/>
        <dsp:cNvSpPr/>
      </dsp:nvSpPr>
      <dsp:spPr>
        <a:xfrm>
          <a:off x="1670175" y="2257809"/>
          <a:ext cx="1789106" cy="543707"/>
        </a:xfrm>
        <a:prstGeom prst="roundRect">
          <a:avLst>
            <a:gd name="adj" fmla="val 10000"/>
          </a:avLst>
        </a:prstGeom>
        <a:solidFill>
          <a:schemeClr val="lt1">
            <a:alpha val="90000"/>
            <a:hueOff val="0"/>
            <a:satOff val="0"/>
            <a:lumOff val="0"/>
            <a:alphaOff val="0"/>
          </a:schemeClr>
        </a:solidFill>
        <a:ln w="55000" cap="flat" cmpd="thickThin"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n-US" sz="1600" b="1" kern="1200" dirty="0" smtClean="0">
              <a:solidFill>
                <a:srgbClr val="0070C0"/>
              </a:solidFill>
              <a:latin typeface="楷体_GB2312" pitchFamily="49" charset="-122"/>
              <a:ea typeface="楷体_GB2312" pitchFamily="49" charset="-122"/>
            </a:rPr>
            <a:t>《</a:t>
          </a:r>
          <a:r>
            <a:rPr lang="zh-CN" altLang="en-US" sz="1600" b="1" kern="1200" dirty="0" smtClean="0">
              <a:solidFill>
                <a:srgbClr val="0070C0"/>
              </a:solidFill>
              <a:latin typeface="楷体_GB2312" pitchFamily="49" charset="-122"/>
              <a:ea typeface="楷体_GB2312" pitchFamily="49" charset="-122"/>
            </a:rPr>
            <a:t>小猪盖新房</a:t>
          </a:r>
          <a:r>
            <a:rPr lang="en-US" sz="1600" b="1" kern="1200" dirty="0" smtClean="0">
              <a:solidFill>
                <a:srgbClr val="0070C0"/>
              </a:solidFill>
              <a:latin typeface="楷体_GB2312" pitchFamily="49" charset="-122"/>
              <a:ea typeface="楷体_GB2312" pitchFamily="49" charset="-122"/>
            </a:rPr>
            <a:t>》</a:t>
          </a:r>
          <a:endParaRPr lang="zh-CN" sz="1600" b="1" kern="1200" dirty="0">
            <a:solidFill>
              <a:srgbClr val="0070C0"/>
            </a:solidFill>
            <a:latin typeface="楷体_GB2312" pitchFamily="49" charset="-122"/>
            <a:ea typeface="楷体_GB2312" pitchFamily="49" charset="-122"/>
          </a:endParaRPr>
        </a:p>
      </dsp:txBody>
      <dsp:txXfrm>
        <a:off x="1686100" y="2273734"/>
        <a:ext cx="1757256" cy="5118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37588-63C4-47C1-9D4A-E2018F9FAC61}">
      <dsp:nvSpPr>
        <dsp:cNvPr id="0" name=""/>
        <dsp:cNvSpPr/>
      </dsp:nvSpPr>
      <dsp:spPr>
        <a:xfrm>
          <a:off x="2926694" y="2188574"/>
          <a:ext cx="2090222" cy="2090222"/>
        </a:xfrm>
        <a:prstGeom prst="ellipse">
          <a:avLst/>
        </a:prstGeom>
        <a:solidFill>
          <a:schemeClr val="accent2">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zh-CN" altLang="en-US" sz="4300" kern="1200" dirty="0" smtClean="0"/>
            <a:t>学习基础</a:t>
          </a:r>
          <a:endParaRPr lang="zh-CN" altLang="en-US" sz="4300" kern="1200" dirty="0"/>
        </a:p>
      </dsp:txBody>
      <dsp:txXfrm>
        <a:off x="3232800" y="2494680"/>
        <a:ext cx="1478010" cy="1478010"/>
      </dsp:txXfrm>
    </dsp:sp>
    <dsp:sp modelId="{447F0826-A9D9-4395-B77C-1A88D5B3B06F}">
      <dsp:nvSpPr>
        <dsp:cNvPr id="0" name=""/>
        <dsp:cNvSpPr/>
      </dsp:nvSpPr>
      <dsp:spPr>
        <a:xfrm rot="11700000">
          <a:off x="1346375" y="2440678"/>
          <a:ext cx="1555003" cy="595713"/>
        </a:xfrm>
        <a:prstGeom prst="leftArrow">
          <a:avLst>
            <a:gd name="adj1" fmla="val 60000"/>
            <a:gd name="adj2" fmla="val 50000"/>
          </a:avLst>
        </a:prstGeom>
        <a:solidFill>
          <a:schemeClr val="accent3">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1">
          <a:scrgbClr r="0" g="0" b="0"/>
        </a:effectRef>
        <a:fontRef idx="minor">
          <a:schemeClr val="lt1"/>
        </a:fontRef>
      </dsp:style>
    </dsp:sp>
    <dsp:sp modelId="{94BFB428-7CA3-4701-BE58-FB2706CDCECA}">
      <dsp:nvSpPr>
        <dsp:cNvPr id="0" name=""/>
        <dsp:cNvSpPr/>
      </dsp:nvSpPr>
      <dsp:spPr>
        <a:xfrm>
          <a:off x="380012" y="1743018"/>
          <a:ext cx="1985710" cy="1588568"/>
        </a:xfrm>
        <a:prstGeom prst="roundRect">
          <a:avLst>
            <a:gd name="adj" fmla="val 10000"/>
          </a:avLst>
        </a:prstGeom>
        <a:solidFill>
          <a:schemeClr val="accent3">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1778000">
            <a:lnSpc>
              <a:spcPct val="90000"/>
            </a:lnSpc>
            <a:spcBef>
              <a:spcPct val="0"/>
            </a:spcBef>
            <a:spcAft>
              <a:spcPct val="35000"/>
            </a:spcAft>
          </a:pPr>
          <a:r>
            <a:rPr lang="zh-CN" altLang="en-US" sz="4000" kern="1200" dirty="0" smtClean="0"/>
            <a:t>喜欢学习语文</a:t>
          </a:r>
          <a:endParaRPr lang="zh-CN" altLang="en-US" sz="4000" kern="1200" dirty="0"/>
        </a:p>
      </dsp:txBody>
      <dsp:txXfrm>
        <a:off x="426540" y="1789546"/>
        <a:ext cx="1892654" cy="1495512"/>
      </dsp:txXfrm>
    </dsp:sp>
    <dsp:sp modelId="{1F39CE0E-FD0C-4D2A-861A-5EF4F2DB5A8C}">
      <dsp:nvSpPr>
        <dsp:cNvPr id="0" name=""/>
        <dsp:cNvSpPr/>
      </dsp:nvSpPr>
      <dsp:spPr>
        <a:xfrm rot="14700000">
          <a:off x="2432653" y="1359237"/>
          <a:ext cx="1555003" cy="595713"/>
        </a:xfrm>
        <a:prstGeom prst="leftArrow">
          <a:avLst>
            <a:gd name="adj1" fmla="val 60000"/>
            <a:gd name="adj2" fmla="val 50000"/>
          </a:avLst>
        </a:prstGeom>
        <a:solidFill>
          <a:schemeClr val="accent3">
            <a:hueOff val="3874869"/>
            <a:satOff val="-12382"/>
            <a:lumOff val="-3137"/>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1">
          <a:scrgbClr r="0" g="0" b="0"/>
        </a:effectRef>
        <a:fontRef idx="minor">
          <a:schemeClr val="lt1"/>
        </a:fontRef>
      </dsp:style>
    </dsp:sp>
    <dsp:sp modelId="{375D0F92-5699-43F0-ACC3-E6CD0FDB389B}">
      <dsp:nvSpPr>
        <dsp:cNvPr id="0" name=""/>
        <dsp:cNvSpPr/>
      </dsp:nvSpPr>
      <dsp:spPr>
        <a:xfrm>
          <a:off x="1973051" y="873"/>
          <a:ext cx="1723299" cy="1588568"/>
        </a:xfrm>
        <a:prstGeom prst="roundRect">
          <a:avLst>
            <a:gd name="adj" fmla="val 10000"/>
          </a:avLst>
        </a:prstGeom>
        <a:solidFill>
          <a:schemeClr val="accent3">
            <a:hueOff val="3874869"/>
            <a:satOff val="-12382"/>
            <a:lumOff val="-3137"/>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zh-CN" altLang="en-US" sz="3600" kern="1200" dirty="0" smtClean="0"/>
            <a:t>听读</a:t>
          </a:r>
          <a:endParaRPr lang="en-US" altLang="zh-CN" sz="3600" kern="1200" dirty="0" smtClean="0"/>
        </a:p>
        <a:p>
          <a:pPr lvl="0" algn="ctr" defTabSz="1600200">
            <a:lnSpc>
              <a:spcPct val="90000"/>
            </a:lnSpc>
            <a:spcBef>
              <a:spcPct val="0"/>
            </a:spcBef>
            <a:spcAft>
              <a:spcPct val="35000"/>
            </a:spcAft>
          </a:pPr>
          <a:r>
            <a:rPr lang="zh-CN" altLang="en-US" sz="3600" kern="1200" dirty="0" smtClean="0"/>
            <a:t>能力</a:t>
          </a:r>
          <a:endParaRPr lang="zh-CN" altLang="en-US" sz="3600" kern="1200" dirty="0"/>
        </a:p>
      </dsp:txBody>
      <dsp:txXfrm>
        <a:off x="2019579" y="47401"/>
        <a:ext cx="1630243" cy="1495512"/>
      </dsp:txXfrm>
    </dsp:sp>
    <dsp:sp modelId="{A81E6BD0-7796-46A7-950E-B8F8AC38DBD3}">
      <dsp:nvSpPr>
        <dsp:cNvPr id="0" name=""/>
        <dsp:cNvSpPr/>
      </dsp:nvSpPr>
      <dsp:spPr>
        <a:xfrm rot="18089519">
          <a:off x="4160168" y="1227962"/>
          <a:ext cx="1715780" cy="595713"/>
        </a:xfrm>
        <a:prstGeom prst="leftArrow">
          <a:avLst>
            <a:gd name="adj1" fmla="val 60000"/>
            <a:gd name="adj2" fmla="val 50000"/>
          </a:avLst>
        </a:prstGeom>
        <a:solidFill>
          <a:schemeClr val="accent3">
            <a:hueOff val="7749738"/>
            <a:satOff val="-24763"/>
            <a:lumOff val="-6275"/>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1">
          <a:scrgbClr r="0" g="0" b="0"/>
        </a:effectRef>
        <a:fontRef idx="minor">
          <a:schemeClr val="lt1"/>
        </a:fontRef>
      </dsp:style>
    </dsp:sp>
    <dsp:sp modelId="{98180441-8F09-4B35-9572-08E6E8C7DCA9}">
      <dsp:nvSpPr>
        <dsp:cNvPr id="0" name=""/>
        <dsp:cNvSpPr/>
      </dsp:nvSpPr>
      <dsp:spPr>
        <a:xfrm>
          <a:off x="4632462" y="0"/>
          <a:ext cx="1667480" cy="1588568"/>
        </a:xfrm>
        <a:prstGeom prst="roundRect">
          <a:avLst>
            <a:gd name="adj" fmla="val 10000"/>
          </a:avLst>
        </a:prstGeom>
        <a:solidFill>
          <a:schemeClr val="accent3">
            <a:hueOff val="7749738"/>
            <a:satOff val="-24763"/>
            <a:lumOff val="-6275"/>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zh-CN" altLang="en-US" sz="3600" kern="1200" dirty="0" smtClean="0"/>
            <a:t>写字</a:t>
          </a:r>
          <a:endParaRPr lang="en-US" altLang="zh-CN" sz="3600" kern="1200" dirty="0" smtClean="0"/>
        </a:p>
        <a:p>
          <a:pPr lvl="0" algn="ctr" defTabSz="1600200">
            <a:lnSpc>
              <a:spcPct val="90000"/>
            </a:lnSpc>
            <a:spcBef>
              <a:spcPct val="0"/>
            </a:spcBef>
            <a:spcAft>
              <a:spcPct val="35000"/>
            </a:spcAft>
          </a:pPr>
          <a:r>
            <a:rPr lang="zh-CN" altLang="en-US" sz="3600" kern="1200" dirty="0" smtClean="0"/>
            <a:t>习惯</a:t>
          </a:r>
          <a:endParaRPr lang="zh-CN" altLang="en-US" sz="3600" kern="1200" dirty="0"/>
        </a:p>
      </dsp:txBody>
      <dsp:txXfrm>
        <a:off x="4678990" y="46528"/>
        <a:ext cx="1574424" cy="1495512"/>
      </dsp:txXfrm>
    </dsp:sp>
    <dsp:sp modelId="{631C16EF-4AFE-4B74-8516-14F5D15D6EE0}">
      <dsp:nvSpPr>
        <dsp:cNvPr id="0" name=""/>
        <dsp:cNvSpPr/>
      </dsp:nvSpPr>
      <dsp:spPr>
        <a:xfrm rot="20700000">
          <a:off x="5042231" y="2440678"/>
          <a:ext cx="1555003" cy="595713"/>
        </a:xfrm>
        <a:prstGeom prst="leftArrow">
          <a:avLst>
            <a:gd name="adj1" fmla="val 60000"/>
            <a:gd name="adj2" fmla="val 50000"/>
          </a:avLst>
        </a:prstGeom>
        <a:solidFill>
          <a:schemeClr val="accent3">
            <a:hueOff val="11624607"/>
            <a:satOff val="-37145"/>
            <a:lumOff val="-9412"/>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1">
          <a:scrgbClr r="0" g="0" b="0"/>
        </a:effectRef>
        <a:fontRef idx="minor">
          <a:schemeClr val="lt1"/>
        </a:fontRef>
      </dsp:style>
    </dsp:sp>
    <dsp:sp modelId="{A15E57C0-0853-4D66-9149-8FAE1EFE09C3}">
      <dsp:nvSpPr>
        <dsp:cNvPr id="0" name=""/>
        <dsp:cNvSpPr/>
      </dsp:nvSpPr>
      <dsp:spPr>
        <a:xfrm>
          <a:off x="5672624" y="1743018"/>
          <a:ext cx="1796234" cy="1588568"/>
        </a:xfrm>
        <a:prstGeom prst="roundRect">
          <a:avLst>
            <a:gd name="adj" fmla="val 10000"/>
          </a:avLst>
        </a:prstGeom>
        <a:solidFill>
          <a:schemeClr val="accent3">
            <a:hueOff val="11624607"/>
            <a:satOff val="-37145"/>
            <a:lumOff val="-9412"/>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zh-CN" altLang="en-US" sz="3600" kern="1200" dirty="0" smtClean="0"/>
            <a:t>乐于</a:t>
          </a:r>
          <a:endParaRPr lang="en-US" altLang="zh-CN" sz="3600" kern="1200" dirty="0" smtClean="0"/>
        </a:p>
        <a:p>
          <a:pPr lvl="0" algn="ctr" defTabSz="1600200">
            <a:lnSpc>
              <a:spcPct val="90000"/>
            </a:lnSpc>
            <a:spcBef>
              <a:spcPct val="0"/>
            </a:spcBef>
            <a:spcAft>
              <a:spcPct val="35000"/>
            </a:spcAft>
          </a:pPr>
          <a:r>
            <a:rPr lang="zh-CN" altLang="en-US" sz="3600" kern="1200" dirty="0" smtClean="0"/>
            <a:t>表达</a:t>
          </a:r>
          <a:endParaRPr lang="zh-CN" altLang="en-US" sz="3600" kern="1200" dirty="0"/>
        </a:p>
      </dsp:txBody>
      <dsp:txXfrm>
        <a:off x="5719152" y="1789546"/>
        <a:ext cx="1703178" cy="14955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0E260-12A5-49B9-87CF-3FC82115170F}">
      <dsp:nvSpPr>
        <dsp:cNvPr id="0" name=""/>
        <dsp:cNvSpPr/>
      </dsp:nvSpPr>
      <dsp:spPr>
        <a:xfrm>
          <a:off x="-766189" y="-240362"/>
          <a:ext cx="1532378" cy="1532534"/>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6DC1B5B-3668-40CB-869C-9B6A84B64211}">
      <dsp:nvSpPr>
        <dsp:cNvPr id="0" name=""/>
        <dsp:cNvSpPr/>
      </dsp:nvSpPr>
      <dsp:spPr>
        <a:xfrm>
          <a:off x="1046564" y="216023"/>
          <a:ext cx="4019685" cy="427532"/>
        </a:xfrm>
        <a:prstGeom prst="rect">
          <a:avLst/>
        </a:prstGeom>
        <a:solidFill>
          <a:schemeClr val="lt1"/>
        </a:solidFill>
        <a:ln w="55000" cap="flat" cmpd="thickThin"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mn-ea"/>
              <a:ea typeface="+mn-ea"/>
            </a:rPr>
            <a:t>谈话引入、引出课题</a:t>
          </a:r>
          <a:endParaRPr lang="zh-CN" altLang="en-US" sz="2800" kern="1200" dirty="0">
            <a:latin typeface="+mn-ea"/>
            <a:ea typeface="+mn-ea"/>
          </a:endParaRPr>
        </a:p>
      </dsp:txBody>
      <dsp:txXfrm>
        <a:off x="1046564" y="216023"/>
        <a:ext cx="4019685" cy="427532"/>
      </dsp:txXfrm>
    </dsp:sp>
    <dsp:sp modelId="{16C70184-9495-4985-8DDE-DCB0E1522F77}">
      <dsp:nvSpPr>
        <dsp:cNvPr id="0" name=""/>
        <dsp:cNvSpPr/>
      </dsp:nvSpPr>
      <dsp:spPr>
        <a:xfrm>
          <a:off x="-766189" y="735859"/>
          <a:ext cx="1532378" cy="1532534"/>
        </a:xfrm>
        <a:prstGeom prst="leftCircularArrow">
          <a:avLst>
            <a:gd name="adj1" fmla="val 10980"/>
            <a:gd name="adj2" fmla="val 1142322"/>
            <a:gd name="adj3" fmla="val 6300000"/>
            <a:gd name="adj4" fmla="val 18900000"/>
            <a:gd name="adj5" fmla="val 12500"/>
          </a:avLst>
        </a:prstGeom>
        <a:gradFill rotWithShape="0">
          <a:gsLst>
            <a:gs pos="0">
              <a:schemeClr val="accent2">
                <a:hueOff val="-6721062"/>
                <a:satOff val="2923"/>
                <a:lumOff val="850"/>
                <a:alphaOff val="0"/>
                <a:shade val="15000"/>
                <a:satMod val="180000"/>
              </a:schemeClr>
            </a:gs>
            <a:gs pos="50000">
              <a:schemeClr val="accent2">
                <a:hueOff val="-6721062"/>
                <a:satOff val="2923"/>
                <a:lumOff val="850"/>
                <a:alphaOff val="0"/>
                <a:shade val="45000"/>
                <a:satMod val="170000"/>
              </a:schemeClr>
            </a:gs>
            <a:gs pos="70000">
              <a:schemeClr val="accent2">
                <a:hueOff val="-6721062"/>
                <a:satOff val="2923"/>
                <a:lumOff val="850"/>
                <a:alphaOff val="0"/>
                <a:tint val="99000"/>
                <a:shade val="65000"/>
                <a:satMod val="155000"/>
              </a:schemeClr>
            </a:gs>
            <a:gs pos="100000">
              <a:schemeClr val="accent2">
                <a:hueOff val="-6721062"/>
                <a:satOff val="2923"/>
                <a:lumOff val="85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007BF03-5EC5-4766-9DF2-AA98934267D7}">
      <dsp:nvSpPr>
        <dsp:cNvPr id="0" name=""/>
        <dsp:cNvSpPr/>
      </dsp:nvSpPr>
      <dsp:spPr>
        <a:xfrm>
          <a:off x="1027146" y="1173443"/>
          <a:ext cx="4085421" cy="427532"/>
        </a:xfrm>
        <a:prstGeom prst="rect">
          <a:avLst/>
        </a:prstGeom>
        <a:solidFill>
          <a:schemeClr val="lt1"/>
        </a:solidFill>
        <a:ln w="55000" cap="flat" cmpd="thickThin"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mn-ea"/>
              <a:ea typeface="+mn-ea"/>
            </a:rPr>
            <a:t>朗读课文、自主识字</a:t>
          </a:r>
          <a:endParaRPr lang="zh-CN" altLang="en-US" sz="2800" kern="1200" dirty="0">
            <a:latin typeface="+mn-ea"/>
            <a:ea typeface="+mn-ea"/>
          </a:endParaRPr>
        </a:p>
      </dsp:txBody>
      <dsp:txXfrm>
        <a:off x="1027146" y="1173443"/>
        <a:ext cx="4085421" cy="427532"/>
      </dsp:txXfrm>
    </dsp:sp>
    <dsp:sp modelId="{D7B4D0A3-B7D6-496A-B3B9-7308D7595C0D}">
      <dsp:nvSpPr>
        <dsp:cNvPr id="0" name=""/>
        <dsp:cNvSpPr/>
      </dsp:nvSpPr>
      <dsp:spPr>
        <a:xfrm>
          <a:off x="-597761" y="1674215"/>
          <a:ext cx="1532378" cy="1532534"/>
        </a:xfrm>
        <a:prstGeom prst="circularArrow">
          <a:avLst>
            <a:gd name="adj1" fmla="val 10980"/>
            <a:gd name="adj2" fmla="val 1142322"/>
            <a:gd name="adj3" fmla="val 4500000"/>
            <a:gd name="adj4" fmla="val 13500000"/>
            <a:gd name="adj5" fmla="val 12500"/>
          </a:avLst>
        </a:prstGeom>
        <a:gradFill rotWithShape="0">
          <a:gsLst>
            <a:gs pos="0">
              <a:schemeClr val="accent2">
                <a:hueOff val="-13442124"/>
                <a:satOff val="5846"/>
                <a:lumOff val="1700"/>
                <a:alphaOff val="0"/>
                <a:shade val="15000"/>
                <a:satMod val="180000"/>
              </a:schemeClr>
            </a:gs>
            <a:gs pos="50000">
              <a:schemeClr val="accent2">
                <a:hueOff val="-13442124"/>
                <a:satOff val="5846"/>
                <a:lumOff val="1700"/>
                <a:alphaOff val="0"/>
                <a:shade val="45000"/>
                <a:satMod val="170000"/>
              </a:schemeClr>
            </a:gs>
            <a:gs pos="70000">
              <a:schemeClr val="accent2">
                <a:hueOff val="-13442124"/>
                <a:satOff val="5846"/>
                <a:lumOff val="1700"/>
                <a:alphaOff val="0"/>
                <a:tint val="99000"/>
                <a:shade val="65000"/>
                <a:satMod val="155000"/>
              </a:schemeClr>
            </a:gs>
            <a:gs pos="100000">
              <a:schemeClr val="accent2">
                <a:hueOff val="-13442124"/>
                <a:satOff val="5846"/>
                <a:lumOff val="170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FA35925-A44D-45F4-909E-D3068D7FE7F9}">
      <dsp:nvSpPr>
        <dsp:cNvPr id="0" name=""/>
        <dsp:cNvSpPr/>
      </dsp:nvSpPr>
      <dsp:spPr>
        <a:xfrm>
          <a:off x="1047021" y="2160239"/>
          <a:ext cx="4021489" cy="427532"/>
        </a:xfrm>
        <a:prstGeom prst="rect">
          <a:avLst/>
        </a:prstGeom>
        <a:solidFill>
          <a:schemeClr val="lt1"/>
        </a:solidFill>
        <a:ln w="55000" cap="flat" cmpd="thickThin"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mn-ea"/>
              <a:ea typeface="+mn-ea"/>
            </a:rPr>
            <a:t>读中明理、巩固识字</a:t>
          </a:r>
          <a:endParaRPr lang="zh-CN" altLang="en-US" sz="2800" kern="1200" dirty="0">
            <a:latin typeface="+mn-ea"/>
            <a:ea typeface="+mn-ea"/>
          </a:endParaRPr>
        </a:p>
      </dsp:txBody>
      <dsp:txXfrm>
        <a:off x="1047021" y="2160239"/>
        <a:ext cx="4021489" cy="427532"/>
      </dsp:txXfrm>
    </dsp:sp>
    <dsp:sp modelId="{EB49B7F5-5138-4CEF-B848-01B8DC6B04B2}">
      <dsp:nvSpPr>
        <dsp:cNvPr id="0" name=""/>
        <dsp:cNvSpPr/>
      </dsp:nvSpPr>
      <dsp:spPr>
        <a:xfrm>
          <a:off x="-658252" y="2680078"/>
          <a:ext cx="1316505" cy="1317142"/>
        </a:xfrm>
        <a:prstGeom prst="blockArc">
          <a:avLst>
            <a:gd name="adj1" fmla="val 0"/>
            <a:gd name="adj2" fmla="val 18900000"/>
            <a:gd name="adj3" fmla="val 12740"/>
          </a:avLst>
        </a:prstGeom>
        <a:gradFill rotWithShape="0">
          <a:gsLst>
            <a:gs pos="0">
              <a:schemeClr val="accent2">
                <a:hueOff val="-20163186"/>
                <a:satOff val="8769"/>
                <a:lumOff val="2550"/>
                <a:alphaOff val="0"/>
                <a:shade val="15000"/>
                <a:satMod val="180000"/>
              </a:schemeClr>
            </a:gs>
            <a:gs pos="50000">
              <a:schemeClr val="accent2">
                <a:hueOff val="-20163186"/>
                <a:satOff val="8769"/>
                <a:lumOff val="2550"/>
                <a:alphaOff val="0"/>
                <a:shade val="45000"/>
                <a:satMod val="170000"/>
              </a:schemeClr>
            </a:gs>
            <a:gs pos="70000">
              <a:schemeClr val="accent2">
                <a:hueOff val="-20163186"/>
                <a:satOff val="8769"/>
                <a:lumOff val="2550"/>
                <a:alphaOff val="0"/>
                <a:tint val="99000"/>
                <a:shade val="65000"/>
                <a:satMod val="155000"/>
              </a:schemeClr>
            </a:gs>
            <a:gs pos="100000">
              <a:schemeClr val="accent2">
                <a:hueOff val="-20163186"/>
                <a:satOff val="8769"/>
                <a:lumOff val="255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AF18622-95C9-42F9-A609-2C86F1F27A07}">
      <dsp:nvSpPr>
        <dsp:cNvPr id="0" name=""/>
        <dsp:cNvSpPr/>
      </dsp:nvSpPr>
      <dsp:spPr>
        <a:xfrm>
          <a:off x="1012531" y="3168352"/>
          <a:ext cx="4172048" cy="427532"/>
        </a:xfrm>
        <a:prstGeom prst="rect">
          <a:avLst/>
        </a:prstGeom>
        <a:solidFill>
          <a:schemeClr val="lt1"/>
        </a:solidFill>
        <a:ln w="55000" cap="flat" cmpd="thickThin"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mn-ea"/>
              <a:ea typeface="+mn-ea"/>
            </a:rPr>
            <a:t>手脑并用、学写生字</a:t>
          </a:r>
          <a:endParaRPr lang="zh-CN" altLang="en-US" sz="2800" kern="1200" dirty="0">
            <a:latin typeface="+mn-ea"/>
            <a:ea typeface="+mn-ea"/>
          </a:endParaRPr>
        </a:p>
      </dsp:txBody>
      <dsp:txXfrm>
        <a:off x="1012531" y="3168352"/>
        <a:ext cx="4172048" cy="4275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AE2F9-0C4C-4EF2-95B2-701A8ACA62C5}">
      <dsp:nvSpPr>
        <dsp:cNvPr id="0" name=""/>
        <dsp:cNvSpPr/>
      </dsp:nvSpPr>
      <dsp:spPr>
        <a:xfrm rot="5400000">
          <a:off x="298532" y="2195742"/>
          <a:ext cx="887499" cy="1476779"/>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82F9B3-49A3-4C2E-AAC1-A3DD7CF762E9}">
      <dsp:nvSpPr>
        <dsp:cNvPr id="0" name=""/>
        <dsp:cNvSpPr/>
      </dsp:nvSpPr>
      <dsp:spPr>
        <a:xfrm>
          <a:off x="150387" y="2636981"/>
          <a:ext cx="1333244" cy="116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zh-CN" altLang="en-US" sz="2900" kern="1200" dirty="0" smtClean="0">
              <a:solidFill>
                <a:srgbClr val="FF0000"/>
              </a:solidFill>
            </a:rPr>
            <a:t>自读</a:t>
          </a:r>
          <a:endParaRPr lang="zh-CN" altLang="en-US" sz="2900" kern="1200" dirty="0">
            <a:solidFill>
              <a:srgbClr val="FF0000"/>
            </a:solidFill>
          </a:endParaRPr>
        </a:p>
      </dsp:txBody>
      <dsp:txXfrm>
        <a:off x="150387" y="2636981"/>
        <a:ext cx="1333244" cy="1168667"/>
      </dsp:txXfrm>
    </dsp:sp>
    <dsp:sp modelId="{6D640914-E435-43BA-A40D-3824C350EFBB}">
      <dsp:nvSpPr>
        <dsp:cNvPr id="0" name=""/>
        <dsp:cNvSpPr/>
      </dsp:nvSpPr>
      <dsp:spPr>
        <a:xfrm>
          <a:off x="1232076" y="2087020"/>
          <a:ext cx="251555" cy="251555"/>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CACF91-6B0D-4273-8037-7ADE9748DB06}">
      <dsp:nvSpPr>
        <dsp:cNvPr id="0" name=""/>
        <dsp:cNvSpPr/>
      </dsp:nvSpPr>
      <dsp:spPr>
        <a:xfrm rot="5400000">
          <a:off x="1930685" y="1791864"/>
          <a:ext cx="887499" cy="1476779"/>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8C7660-5DFA-4E33-9293-D5EB55D82DE3}">
      <dsp:nvSpPr>
        <dsp:cNvPr id="0" name=""/>
        <dsp:cNvSpPr/>
      </dsp:nvSpPr>
      <dsp:spPr>
        <a:xfrm>
          <a:off x="1782539" y="2233103"/>
          <a:ext cx="1333244" cy="116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zh-CN" altLang="en-US" sz="2900" kern="1200" dirty="0" smtClean="0">
              <a:solidFill>
                <a:srgbClr val="FF0000"/>
              </a:solidFill>
            </a:rPr>
            <a:t>范读</a:t>
          </a:r>
          <a:endParaRPr lang="zh-CN" altLang="en-US" sz="2900" kern="1200" dirty="0">
            <a:solidFill>
              <a:srgbClr val="FF0000"/>
            </a:solidFill>
          </a:endParaRPr>
        </a:p>
      </dsp:txBody>
      <dsp:txXfrm>
        <a:off x="1782539" y="2233103"/>
        <a:ext cx="1333244" cy="1168667"/>
      </dsp:txXfrm>
    </dsp:sp>
    <dsp:sp modelId="{96A961E7-6DC2-47DC-B3F4-BAE826EF1E2A}">
      <dsp:nvSpPr>
        <dsp:cNvPr id="0" name=""/>
        <dsp:cNvSpPr/>
      </dsp:nvSpPr>
      <dsp:spPr>
        <a:xfrm>
          <a:off x="2864228" y="1683142"/>
          <a:ext cx="251555" cy="251555"/>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1C4329-E1E8-4749-BD5E-4E257759BC9C}">
      <dsp:nvSpPr>
        <dsp:cNvPr id="0" name=""/>
        <dsp:cNvSpPr/>
      </dsp:nvSpPr>
      <dsp:spPr>
        <a:xfrm rot="5400000">
          <a:off x="3562837" y="1387986"/>
          <a:ext cx="887499" cy="1476779"/>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9B7378-3352-4D50-BDEC-C05D51D231B5}">
      <dsp:nvSpPr>
        <dsp:cNvPr id="0" name=""/>
        <dsp:cNvSpPr/>
      </dsp:nvSpPr>
      <dsp:spPr>
        <a:xfrm>
          <a:off x="3414691" y="1829225"/>
          <a:ext cx="1333244" cy="116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zh-CN" altLang="en-US" sz="2900" kern="1200" dirty="0" smtClean="0">
              <a:solidFill>
                <a:srgbClr val="FF0000"/>
              </a:solidFill>
            </a:rPr>
            <a:t>自读</a:t>
          </a:r>
          <a:endParaRPr lang="zh-CN" altLang="en-US" sz="2900" kern="1200" dirty="0">
            <a:solidFill>
              <a:srgbClr val="FF0000"/>
            </a:solidFill>
          </a:endParaRPr>
        </a:p>
      </dsp:txBody>
      <dsp:txXfrm>
        <a:off x="3414691" y="1829225"/>
        <a:ext cx="1333244" cy="1168667"/>
      </dsp:txXfrm>
    </dsp:sp>
    <dsp:sp modelId="{098277F5-A5C2-4158-8337-8D8C6DA23FDF}">
      <dsp:nvSpPr>
        <dsp:cNvPr id="0" name=""/>
        <dsp:cNvSpPr/>
      </dsp:nvSpPr>
      <dsp:spPr>
        <a:xfrm>
          <a:off x="4496380" y="1279264"/>
          <a:ext cx="251555" cy="251555"/>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D5B197-88EC-429A-BCFE-EC86C231926D}">
      <dsp:nvSpPr>
        <dsp:cNvPr id="0" name=""/>
        <dsp:cNvSpPr/>
      </dsp:nvSpPr>
      <dsp:spPr>
        <a:xfrm rot="5400000">
          <a:off x="5194989" y="984109"/>
          <a:ext cx="887499" cy="1476779"/>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4C7240-9DAE-4006-826F-5CC1ADECC2C1}">
      <dsp:nvSpPr>
        <dsp:cNvPr id="0" name=""/>
        <dsp:cNvSpPr/>
      </dsp:nvSpPr>
      <dsp:spPr>
        <a:xfrm>
          <a:off x="5046843" y="1425348"/>
          <a:ext cx="1333244" cy="116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zh-CN" altLang="en-US" sz="2900" kern="1200" dirty="0" smtClean="0">
              <a:solidFill>
                <a:srgbClr val="FF0000"/>
              </a:solidFill>
            </a:rPr>
            <a:t>互读</a:t>
          </a:r>
          <a:endParaRPr lang="zh-CN" altLang="en-US" sz="2900" kern="1200" dirty="0">
            <a:solidFill>
              <a:srgbClr val="FF0000"/>
            </a:solidFill>
          </a:endParaRPr>
        </a:p>
      </dsp:txBody>
      <dsp:txXfrm>
        <a:off x="5046843" y="1425348"/>
        <a:ext cx="1333244" cy="1168667"/>
      </dsp:txXfrm>
    </dsp:sp>
    <dsp:sp modelId="{D56949C4-A131-4135-9FA6-B32C4CCC4649}">
      <dsp:nvSpPr>
        <dsp:cNvPr id="0" name=""/>
        <dsp:cNvSpPr/>
      </dsp:nvSpPr>
      <dsp:spPr>
        <a:xfrm>
          <a:off x="6128533" y="875387"/>
          <a:ext cx="251555" cy="251555"/>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5C0988-2107-4BC0-B5C4-B79A21B1546F}">
      <dsp:nvSpPr>
        <dsp:cNvPr id="0" name=""/>
        <dsp:cNvSpPr/>
      </dsp:nvSpPr>
      <dsp:spPr>
        <a:xfrm rot="5400000">
          <a:off x="6827141" y="580231"/>
          <a:ext cx="887499" cy="1476779"/>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6FDB3C-3311-4A82-AF7F-C415B9F42506}">
      <dsp:nvSpPr>
        <dsp:cNvPr id="0" name=""/>
        <dsp:cNvSpPr/>
      </dsp:nvSpPr>
      <dsp:spPr>
        <a:xfrm>
          <a:off x="6678996" y="1021470"/>
          <a:ext cx="1333244" cy="116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zh-CN" altLang="en-US" sz="2900" kern="1200" dirty="0" smtClean="0">
              <a:solidFill>
                <a:srgbClr val="FF0000"/>
              </a:solidFill>
            </a:rPr>
            <a:t>个人读</a:t>
          </a:r>
          <a:endParaRPr lang="zh-CN" altLang="en-US" sz="2900" kern="1200" dirty="0">
            <a:solidFill>
              <a:srgbClr val="FF0000"/>
            </a:solidFill>
          </a:endParaRPr>
        </a:p>
      </dsp:txBody>
      <dsp:txXfrm>
        <a:off x="6678996" y="1021470"/>
        <a:ext cx="1333244" cy="11686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AE2F9-0C4C-4EF2-95B2-701A8ACA62C5}">
      <dsp:nvSpPr>
        <dsp:cNvPr id="0" name=""/>
        <dsp:cNvSpPr/>
      </dsp:nvSpPr>
      <dsp:spPr>
        <a:xfrm rot="5400000">
          <a:off x="298532" y="2195742"/>
          <a:ext cx="887499" cy="1476779"/>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82F9B3-49A3-4C2E-AAC1-A3DD7CF762E9}">
      <dsp:nvSpPr>
        <dsp:cNvPr id="0" name=""/>
        <dsp:cNvSpPr/>
      </dsp:nvSpPr>
      <dsp:spPr>
        <a:xfrm>
          <a:off x="150387" y="2617277"/>
          <a:ext cx="1333244" cy="116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zh-CN" altLang="en-US" sz="2900" kern="1200" dirty="0" smtClean="0"/>
            <a:t>自</a:t>
          </a:r>
          <a:r>
            <a:rPr lang="zh-CN" altLang="en-US" sz="2900" kern="1200" dirty="0" smtClean="0">
              <a:solidFill>
                <a:srgbClr val="FF0000"/>
              </a:solidFill>
            </a:rPr>
            <a:t>读</a:t>
          </a:r>
          <a:endParaRPr lang="zh-CN" altLang="en-US" sz="2900" kern="1200" dirty="0">
            <a:solidFill>
              <a:srgbClr val="FF0000"/>
            </a:solidFill>
          </a:endParaRPr>
        </a:p>
      </dsp:txBody>
      <dsp:txXfrm>
        <a:off x="150387" y="2617277"/>
        <a:ext cx="1333244" cy="1168667"/>
      </dsp:txXfrm>
    </dsp:sp>
    <dsp:sp modelId="{6D640914-E435-43BA-A40D-3824C350EFBB}">
      <dsp:nvSpPr>
        <dsp:cNvPr id="0" name=""/>
        <dsp:cNvSpPr/>
      </dsp:nvSpPr>
      <dsp:spPr>
        <a:xfrm>
          <a:off x="1232076" y="2087020"/>
          <a:ext cx="251555" cy="251555"/>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CACF91-6B0D-4273-8037-7ADE9748DB06}">
      <dsp:nvSpPr>
        <dsp:cNvPr id="0" name=""/>
        <dsp:cNvSpPr/>
      </dsp:nvSpPr>
      <dsp:spPr>
        <a:xfrm rot="5400000">
          <a:off x="1930685" y="1791864"/>
          <a:ext cx="887499" cy="1476779"/>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8C7660-5DFA-4E33-9293-D5EB55D82DE3}">
      <dsp:nvSpPr>
        <dsp:cNvPr id="0" name=""/>
        <dsp:cNvSpPr/>
      </dsp:nvSpPr>
      <dsp:spPr>
        <a:xfrm>
          <a:off x="1782539" y="2213399"/>
          <a:ext cx="1333244" cy="116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zh-CN" altLang="en-US" sz="2900" kern="1200" dirty="0" smtClean="0"/>
            <a:t>范</a:t>
          </a:r>
          <a:r>
            <a:rPr lang="zh-CN" altLang="en-US" sz="2900" kern="1200" dirty="0" smtClean="0">
              <a:solidFill>
                <a:srgbClr val="FF0000"/>
              </a:solidFill>
            </a:rPr>
            <a:t>读</a:t>
          </a:r>
          <a:endParaRPr lang="zh-CN" altLang="en-US" sz="2900" kern="1200" dirty="0">
            <a:solidFill>
              <a:srgbClr val="FF0000"/>
            </a:solidFill>
          </a:endParaRPr>
        </a:p>
      </dsp:txBody>
      <dsp:txXfrm>
        <a:off x="1782539" y="2213399"/>
        <a:ext cx="1333244" cy="1168667"/>
      </dsp:txXfrm>
    </dsp:sp>
    <dsp:sp modelId="{96A961E7-6DC2-47DC-B3F4-BAE826EF1E2A}">
      <dsp:nvSpPr>
        <dsp:cNvPr id="0" name=""/>
        <dsp:cNvSpPr/>
      </dsp:nvSpPr>
      <dsp:spPr>
        <a:xfrm>
          <a:off x="2864228" y="1683142"/>
          <a:ext cx="251555" cy="251555"/>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1C4329-E1E8-4749-BD5E-4E257759BC9C}">
      <dsp:nvSpPr>
        <dsp:cNvPr id="0" name=""/>
        <dsp:cNvSpPr/>
      </dsp:nvSpPr>
      <dsp:spPr>
        <a:xfrm rot="5400000">
          <a:off x="3562837" y="1387986"/>
          <a:ext cx="887499" cy="1476779"/>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9B7378-3352-4D50-BDEC-C05D51D231B5}">
      <dsp:nvSpPr>
        <dsp:cNvPr id="0" name=""/>
        <dsp:cNvSpPr/>
      </dsp:nvSpPr>
      <dsp:spPr>
        <a:xfrm>
          <a:off x="3414691" y="1809522"/>
          <a:ext cx="1333244" cy="116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zh-CN" altLang="en-US" sz="2900" kern="1200" dirty="0" smtClean="0"/>
            <a:t>自</a:t>
          </a:r>
          <a:r>
            <a:rPr lang="zh-CN" altLang="en-US" sz="2900" kern="1200" dirty="0" smtClean="0">
              <a:solidFill>
                <a:srgbClr val="FF0000"/>
              </a:solidFill>
            </a:rPr>
            <a:t>读</a:t>
          </a:r>
          <a:endParaRPr lang="zh-CN" altLang="en-US" sz="2900" kern="1200" dirty="0">
            <a:solidFill>
              <a:srgbClr val="FF0000"/>
            </a:solidFill>
          </a:endParaRPr>
        </a:p>
      </dsp:txBody>
      <dsp:txXfrm>
        <a:off x="3414691" y="1809522"/>
        <a:ext cx="1333244" cy="1168667"/>
      </dsp:txXfrm>
    </dsp:sp>
    <dsp:sp modelId="{098277F5-A5C2-4158-8337-8D8C6DA23FDF}">
      <dsp:nvSpPr>
        <dsp:cNvPr id="0" name=""/>
        <dsp:cNvSpPr/>
      </dsp:nvSpPr>
      <dsp:spPr>
        <a:xfrm>
          <a:off x="4496380" y="1279264"/>
          <a:ext cx="251555" cy="251555"/>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D5B197-88EC-429A-BCFE-EC86C231926D}">
      <dsp:nvSpPr>
        <dsp:cNvPr id="0" name=""/>
        <dsp:cNvSpPr/>
      </dsp:nvSpPr>
      <dsp:spPr>
        <a:xfrm rot="5400000">
          <a:off x="5194989" y="984109"/>
          <a:ext cx="887499" cy="1476779"/>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4C7240-9DAE-4006-826F-5CC1ADECC2C1}">
      <dsp:nvSpPr>
        <dsp:cNvPr id="0" name=""/>
        <dsp:cNvSpPr/>
      </dsp:nvSpPr>
      <dsp:spPr>
        <a:xfrm>
          <a:off x="5046843" y="1405644"/>
          <a:ext cx="1333244" cy="116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zh-CN" altLang="en-US" sz="2900" kern="1200" dirty="0" smtClean="0"/>
            <a:t>互</a:t>
          </a:r>
          <a:r>
            <a:rPr lang="zh-CN" altLang="en-US" sz="2900" kern="1200" dirty="0" smtClean="0">
              <a:solidFill>
                <a:srgbClr val="FF0000"/>
              </a:solidFill>
            </a:rPr>
            <a:t>读</a:t>
          </a:r>
          <a:endParaRPr lang="zh-CN" altLang="en-US" sz="2900" kern="1200" dirty="0">
            <a:solidFill>
              <a:srgbClr val="FF0000"/>
            </a:solidFill>
          </a:endParaRPr>
        </a:p>
      </dsp:txBody>
      <dsp:txXfrm>
        <a:off x="5046843" y="1405644"/>
        <a:ext cx="1333244" cy="1168667"/>
      </dsp:txXfrm>
    </dsp:sp>
    <dsp:sp modelId="{D56949C4-A131-4135-9FA6-B32C4CCC4649}">
      <dsp:nvSpPr>
        <dsp:cNvPr id="0" name=""/>
        <dsp:cNvSpPr/>
      </dsp:nvSpPr>
      <dsp:spPr>
        <a:xfrm>
          <a:off x="6128533" y="875387"/>
          <a:ext cx="251555" cy="251555"/>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5C0988-2107-4BC0-B5C4-B79A21B1546F}">
      <dsp:nvSpPr>
        <dsp:cNvPr id="0" name=""/>
        <dsp:cNvSpPr/>
      </dsp:nvSpPr>
      <dsp:spPr>
        <a:xfrm rot="5400000">
          <a:off x="6827141" y="580231"/>
          <a:ext cx="887499" cy="1476779"/>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6FDB3C-3311-4A82-AF7F-C415B9F42506}">
      <dsp:nvSpPr>
        <dsp:cNvPr id="0" name=""/>
        <dsp:cNvSpPr/>
      </dsp:nvSpPr>
      <dsp:spPr>
        <a:xfrm>
          <a:off x="6678996" y="1021470"/>
          <a:ext cx="1333244" cy="116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zh-CN" altLang="en-US" sz="2900" kern="1200" dirty="0" smtClean="0"/>
            <a:t>个人</a:t>
          </a:r>
          <a:r>
            <a:rPr lang="zh-CN" altLang="en-US" sz="2900" kern="1200" dirty="0" smtClean="0">
              <a:solidFill>
                <a:srgbClr val="FF0000"/>
              </a:solidFill>
            </a:rPr>
            <a:t>读</a:t>
          </a:r>
          <a:endParaRPr lang="zh-CN" altLang="en-US" sz="2900" kern="1200" dirty="0">
            <a:solidFill>
              <a:srgbClr val="FF0000"/>
            </a:solidFill>
          </a:endParaRPr>
        </a:p>
      </dsp:txBody>
      <dsp:txXfrm>
        <a:off x="6678996" y="1021470"/>
        <a:ext cx="1333244" cy="116866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5122" name="页眉占位符 1"/>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buFont typeface="Arial" pitchFamily="34" charset="0"/>
              <a:buNone/>
              <a:defRPr sz="1200">
                <a:latin typeface="Calibri" pitchFamily="34" charset="0"/>
              </a:defRPr>
            </a:lvl1pPr>
          </a:lstStyle>
          <a:p>
            <a:pPr>
              <a:defRPr/>
            </a:pPr>
            <a:endParaRPr lang="zh-CN" altLang="en-US"/>
          </a:p>
        </p:txBody>
      </p:sp>
      <p:sp>
        <p:nvSpPr>
          <p:cNvPr id="5123" name="日期占位符 2"/>
          <p:cNvSpPr>
            <a:spLocks noGrp="1" noChangeArrowheads="1"/>
          </p:cNvSpPr>
          <p:nvPr>
            <p:ph type="dt" idx="1"/>
          </p:nvPr>
        </p:nvSpPr>
        <p:spPr bwMode="auto">
          <a:xfrm>
            <a:off x="3884613"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buFont typeface="Arial" pitchFamily="34" charset="0"/>
              <a:buNone/>
              <a:defRPr sz="1200">
                <a:latin typeface="Calibri" pitchFamily="34" charset="0"/>
              </a:defRPr>
            </a:lvl1pPr>
          </a:lstStyle>
          <a:p>
            <a:pPr>
              <a:defRPr/>
            </a:pPr>
            <a:fld id="{3FBB9C41-97C0-45C6-8F5C-89936DE901F5}" type="datetimeFigureOut">
              <a:rPr lang="zh-CN" altLang="en-US"/>
              <a:pPr>
                <a:defRPr/>
              </a:pPr>
              <a:t>2018/5/26</a:t>
            </a:fld>
            <a:endParaRPr lang="zh-CN" altLang="en-US"/>
          </a:p>
        </p:txBody>
      </p:sp>
      <p:sp>
        <p:nvSpPr>
          <p:cNvPr id="34820" name="幻灯片图像占位符 3"/>
          <p:cNvSpPr>
            <a:spLocks noGrp="1" noRot="1" noChangeAspect="1" noChangeArrowheads="1"/>
          </p:cNvSpPr>
          <p:nvPr>
            <p:ph type="sldImg" idx="2"/>
          </p:nvPr>
        </p:nvSpPr>
        <p:spPr bwMode="auto">
          <a:xfrm>
            <a:off x="1143000" y="685800"/>
            <a:ext cx="4572000" cy="3429000"/>
          </a:xfrm>
          <a:prstGeom prst="rect">
            <a:avLst/>
          </a:prstGeom>
          <a:noFill/>
          <a:ln w="9525">
            <a:noFill/>
            <a:miter lim="800000"/>
            <a:headEnd/>
            <a:tailEnd/>
          </a:ln>
        </p:spPr>
      </p:sp>
      <p:sp>
        <p:nvSpPr>
          <p:cNvPr id="5125" name="备注占位符 4"/>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5126" name="页脚占位符 5"/>
          <p:cNvSpPr>
            <a:spLocks noGrp="1" noChangeArrowheads="1"/>
          </p:cNvSpPr>
          <p:nvPr>
            <p:ph type="ftr" sz="quarter" idx="4"/>
          </p:nvPr>
        </p:nvSpPr>
        <p:spPr bwMode="auto">
          <a:xfrm>
            <a:off x="0" y="8685213"/>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buFont typeface="Arial" pitchFamily="34" charset="0"/>
              <a:buNone/>
              <a:defRPr sz="1200">
                <a:latin typeface="Calibri" pitchFamily="34" charset="0"/>
              </a:defRPr>
            </a:lvl1pPr>
          </a:lstStyle>
          <a:p>
            <a:pPr>
              <a:defRPr/>
            </a:pPr>
            <a:endParaRPr lang="zh-CN" altLang="en-US"/>
          </a:p>
        </p:txBody>
      </p:sp>
      <p:sp>
        <p:nvSpPr>
          <p:cNvPr id="5127" name="灯片编号占位符 6"/>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buFont typeface="Arial" charset="0"/>
              <a:buNone/>
              <a:defRPr sz="1200" smtClean="0">
                <a:latin typeface="Calibri" pitchFamily="34" charset="0"/>
              </a:defRPr>
            </a:lvl1pPr>
          </a:lstStyle>
          <a:p>
            <a:pPr>
              <a:defRPr/>
            </a:pPr>
            <a:fld id="{80644B7A-E4EF-4EA4-8CAF-E589FE56109A}" type="slidenum">
              <a:rPr lang="zh-CN" altLang="en-US"/>
              <a:pPr>
                <a:defRPr/>
              </a:pPr>
              <a:t>‹#›</a:t>
            </a:fld>
            <a:endParaRPr lang="zh-CN" altLang="en-US"/>
          </a:p>
        </p:txBody>
      </p:sp>
    </p:spTree>
    <p:extLst>
      <p:ext uri="{BB962C8B-B14F-4D97-AF65-F5344CB8AC3E}">
        <p14:creationId xmlns:p14="http://schemas.microsoft.com/office/powerpoint/2010/main" val="10759142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471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654F05-AB26-40BC-AE7D-462B01B7EA22}"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75564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10CB4C-F4A8-48EA-A922-91188A760655}" type="slidenum">
              <a:rPr kumimoji="1" lang="en-US" altLang="zh-CN" sz="1200" b="0" i="0" u="none" strike="noStrike" kern="1200" cap="none" spc="0" normalizeH="0" baseline="0" noProof="0" smtClean="0">
                <a:ln>
                  <a:noFill/>
                </a:ln>
                <a:solidFill>
                  <a:srgbClr val="000000"/>
                </a:solidFill>
                <a:effectLst/>
                <a:uLnTx/>
                <a:uFillTx/>
                <a:latin typeface="Times New Roman" pitchFamily="18"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1" lang="en-US" altLang="zh-CN" sz="1200" b="0" i="0" u="none" strike="noStrike" kern="1200" cap="none" spc="0" normalizeH="0" baseline="0" noProof="0">
              <a:ln>
                <a:noFill/>
              </a:ln>
              <a:solidFill>
                <a:srgbClr val="000000"/>
              </a:solidFill>
              <a:effectLst/>
              <a:uLnTx/>
              <a:uFillTx/>
              <a:latin typeface="Times New Roman" pitchFamily="18" charset="0"/>
              <a:ea typeface="宋体" pitchFamily="2" charset="-122"/>
              <a:cs typeface="+mn-cs"/>
            </a:endParaRPr>
          </a:p>
        </p:txBody>
      </p:sp>
    </p:spTree>
    <p:extLst>
      <p:ext uri="{BB962C8B-B14F-4D97-AF65-F5344CB8AC3E}">
        <p14:creationId xmlns:p14="http://schemas.microsoft.com/office/powerpoint/2010/main" val="1482019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徐渭</a:t>
            </a:r>
          </a:p>
        </p:txBody>
      </p:sp>
      <p:sp>
        <p:nvSpPr>
          <p:cNvPr id="2048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8945E7-BDB6-48C7-BFE0-15645D45B5C8}"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altLang="zh-CN" sz="1200" b="0" i="0" u="none" strike="noStrike" kern="1200" cap="none" spc="0" normalizeH="0" baseline="0" noProof="0" smtClean="0">
              <a:ln>
                <a:noFill/>
              </a:ln>
              <a:solidFill>
                <a:prstClr val="black"/>
              </a:solidFill>
              <a:effectLst/>
              <a:uLnTx/>
              <a:uFillTx/>
              <a:latin typeface="Calibri" pitchFamily="34" charset="0"/>
              <a:ea typeface="宋体" panose="02010600030101010101" pitchFamily="2" charset="-122"/>
              <a:cs typeface="+mn-cs"/>
            </a:endParaRPr>
          </a:p>
        </p:txBody>
      </p:sp>
    </p:spTree>
    <p:extLst>
      <p:ext uri="{BB962C8B-B14F-4D97-AF65-F5344CB8AC3E}">
        <p14:creationId xmlns:p14="http://schemas.microsoft.com/office/powerpoint/2010/main" val="1843279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纪晓岚</a:t>
            </a:r>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CEDACC-6C35-4936-817F-703324DC296F}"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altLang="zh-CN" sz="1200" b="0" i="0" u="none" strike="noStrike" kern="1200" cap="none" spc="0" normalizeH="0" baseline="0" noProof="0" smtClean="0">
              <a:ln>
                <a:noFill/>
              </a:ln>
              <a:solidFill>
                <a:prstClr val="black"/>
              </a:solidFill>
              <a:effectLst/>
              <a:uLnTx/>
              <a:uFillTx/>
              <a:latin typeface="Calibri" pitchFamily="34" charset="0"/>
              <a:ea typeface="宋体" panose="02010600030101010101" pitchFamily="2" charset="-122"/>
              <a:cs typeface="+mn-cs"/>
            </a:endParaRPr>
          </a:p>
        </p:txBody>
      </p:sp>
    </p:spTree>
    <p:extLst>
      <p:ext uri="{BB962C8B-B14F-4D97-AF65-F5344CB8AC3E}">
        <p14:creationId xmlns:p14="http://schemas.microsoft.com/office/powerpoint/2010/main" val="1078197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1.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11.xml"/><Relationship Id="rId1" Type="http://schemas.openxmlformats.org/officeDocument/2006/relationships/themeOverride" Target="../theme/themeOverride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01417163-FF90-4008-92D9-DC37E1D883CC}" type="datetimeFigureOut">
              <a:rPr lang="zh-CN" altLang="en-US"/>
              <a:pPr>
                <a:defRPr/>
              </a:pPr>
              <a:t>2018/5/26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5B2F0A6B-0D81-4093-AE11-A8EC6DE444DA}"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B2BA7718-FEC6-47B9-B436-1B773509A98C}" type="datetimeFigureOut">
              <a:rPr lang="zh-CN" altLang="en-US"/>
              <a:pPr>
                <a:defRPr/>
              </a:pPr>
              <a:t>2018/5/26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C08D1B6B-56A7-48EE-A5FE-F815A3C8CA5C}" type="slidenum">
              <a:rPr lang="zh-CN" altLang="en-US"/>
              <a:pPr>
                <a:defRPr/>
              </a:pPr>
              <a:t>‹#›</a:t>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6" name="Rectangle 6"/>
          <p:cNvSpPr>
            <a:spLocks noGrp="1" noChangeArrowheads="1"/>
          </p:cNvSpPr>
          <p:nvPr>
            <p:ph type="sldNum" sz="quarter" idx="12"/>
          </p:nvPr>
        </p:nvSpPr>
        <p:spPr>
          <a:ln/>
        </p:spPr>
        <p:txBody>
          <a:bodyPr/>
          <a:lstStyle>
            <a:lvl1pPr>
              <a:defRPr/>
            </a:lvl1pPr>
          </a:lstStyle>
          <a:p>
            <a:pPr>
              <a:defRPr/>
            </a:pPr>
            <a:fld id="{4649E7E7-15CC-461E-A42A-2D937FA278E5}" type="slidenum">
              <a:rPr lang="en-US" altLang="zh-CN"/>
              <a:pPr>
                <a:defRPr/>
              </a:pPr>
              <a:t>‹#›</a:t>
            </a:fld>
            <a:endParaRPr lang="en-US" altLang="zh-CN"/>
          </a:p>
        </p:txBody>
      </p:sp>
    </p:spTree>
    <p:extLst>
      <p:ext uri="{BB962C8B-B14F-4D97-AF65-F5344CB8AC3E}">
        <p14:creationId xmlns:p14="http://schemas.microsoft.com/office/powerpoint/2010/main" val="29494644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676400"/>
            <a:ext cx="3848100" cy="4648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86300" y="1676400"/>
            <a:ext cx="3848100" cy="4648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7" name="Rectangle 6"/>
          <p:cNvSpPr>
            <a:spLocks noGrp="1" noChangeArrowheads="1"/>
          </p:cNvSpPr>
          <p:nvPr>
            <p:ph type="sldNum" sz="quarter" idx="12"/>
          </p:nvPr>
        </p:nvSpPr>
        <p:spPr>
          <a:ln/>
        </p:spPr>
        <p:txBody>
          <a:bodyPr/>
          <a:lstStyle>
            <a:lvl1pPr>
              <a:defRPr/>
            </a:lvl1pPr>
          </a:lstStyle>
          <a:p>
            <a:pPr>
              <a:defRPr/>
            </a:pPr>
            <a:fld id="{D8D6CA7E-398C-4542-85A1-731049AC80A9}" type="slidenum">
              <a:rPr lang="en-US" altLang="zh-CN"/>
              <a:pPr>
                <a:defRPr/>
              </a:pPr>
              <a:t>‹#›</a:t>
            </a:fld>
            <a:endParaRPr lang="en-US" altLang="zh-CN"/>
          </a:p>
        </p:txBody>
      </p:sp>
    </p:spTree>
    <p:extLst>
      <p:ext uri="{BB962C8B-B14F-4D97-AF65-F5344CB8AC3E}">
        <p14:creationId xmlns:p14="http://schemas.microsoft.com/office/powerpoint/2010/main" val="17422555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9" name="Rectangle 6"/>
          <p:cNvSpPr>
            <a:spLocks noGrp="1" noChangeArrowheads="1"/>
          </p:cNvSpPr>
          <p:nvPr>
            <p:ph type="sldNum" sz="quarter" idx="12"/>
          </p:nvPr>
        </p:nvSpPr>
        <p:spPr>
          <a:ln/>
        </p:spPr>
        <p:txBody>
          <a:bodyPr/>
          <a:lstStyle>
            <a:lvl1pPr>
              <a:defRPr/>
            </a:lvl1pPr>
          </a:lstStyle>
          <a:p>
            <a:pPr>
              <a:defRPr/>
            </a:pPr>
            <a:fld id="{951382A4-5454-4282-9390-8AFF067AF943}" type="slidenum">
              <a:rPr lang="en-US" altLang="zh-CN"/>
              <a:pPr>
                <a:defRPr/>
              </a:pPr>
              <a:t>‹#›</a:t>
            </a:fld>
            <a:endParaRPr lang="en-US" altLang="zh-CN"/>
          </a:p>
        </p:txBody>
      </p:sp>
    </p:spTree>
    <p:extLst>
      <p:ext uri="{BB962C8B-B14F-4D97-AF65-F5344CB8AC3E}">
        <p14:creationId xmlns:p14="http://schemas.microsoft.com/office/powerpoint/2010/main" val="17902732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5" name="Rectangle 6"/>
          <p:cNvSpPr>
            <a:spLocks noGrp="1" noChangeArrowheads="1"/>
          </p:cNvSpPr>
          <p:nvPr>
            <p:ph type="sldNum" sz="quarter" idx="12"/>
          </p:nvPr>
        </p:nvSpPr>
        <p:spPr>
          <a:ln/>
        </p:spPr>
        <p:txBody>
          <a:bodyPr/>
          <a:lstStyle>
            <a:lvl1pPr>
              <a:defRPr/>
            </a:lvl1pPr>
          </a:lstStyle>
          <a:p>
            <a:pPr>
              <a:defRPr/>
            </a:pPr>
            <a:fld id="{B980FFFA-8BD0-4A55-81A3-BA685817081C}" type="slidenum">
              <a:rPr lang="en-US" altLang="zh-CN"/>
              <a:pPr>
                <a:defRPr/>
              </a:pPr>
              <a:t>‹#›</a:t>
            </a:fld>
            <a:endParaRPr lang="en-US" altLang="zh-CN"/>
          </a:p>
        </p:txBody>
      </p:sp>
    </p:spTree>
    <p:extLst>
      <p:ext uri="{BB962C8B-B14F-4D97-AF65-F5344CB8AC3E}">
        <p14:creationId xmlns:p14="http://schemas.microsoft.com/office/powerpoint/2010/main" val="19747488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4" name="Rectangle 6"/>
          <p:cNvSpPr>
            <a:spLocks noGrp="1" noChangeArrowheads="1"/>
          </p:cNvSpPr>
          <p:nvPr>
            <p:ph type="sldNum" sz="quarter" idx="12"/>
          </p:nvPr>
        </p:nvSpPr>
        <p:spPr>
          <a:ln/>
        </p:spPr>
        <p:txBody>
          <a:bodyPr/>
          <a:lstStyle>
            <a:lvl1pPr>
              <a:defRPr/>
            </a:lvl1pPr>
          </a:lstStyle>
          <a:p>
            <a:pPr>
              <a:defRPr/>
            </a:pPr>
            <a:fld id="{9919DDE5-6264-40C0-B02E-3EEF5E7DA1DE}" type="slidenum">
              <a:rPr lang="en-US" altLang="zh-CN"/>
              <a:pPr>
                <a:defRPr/>
              </a:pPr>
              <a:t>‹#›</a:t>
            </a:fld>
            <a:endParaRPr lang="en-US" altLang="zh-CN"/>
          </a:p>
        </p:txBody>
      </p:sp>
    </p:spTree>
    <p:extLst>
      <p:ext uri="{BB962C8B-B14F-4D97-AF65-F5344CB8AC3E}">
        <p14:creationId xmlns:p14="http://schemas.microsoft.com/office/powerpoint/2010/main" val="17415241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7" name="Rectangle 6"/>
          <p:cNvSpPr>
            <a:spLocks noGrp="1" noChangeArrowheads="1"/>
          </p:cNvSpPr>
          <p:nvPr>
            <p:ph type="sldNum" sz="quarter" idx="12"/>
          </p:nvPr>
        </p:nvSpPr>
        <p:spPr>
          <a:ln/>
        </p:spPr>
        <p:txBody>
          <a:bodyPr/>
          <a:lstStyle>
            <a:lvl1pPr>
              <a:defRPr/>
            </a:lvl1pPr>
          </a:lstStyle>
          <a:p>
            <a:pPr>
              <a:defRPr/>
            </a:pPr>
            <a:fld id="{0DF7ACEA-372B-4611-B1F7-C0DF8F3FE9F5}" type="slidenum">
              <a:rPr lang="en-US" altLang="zh-CN"/>
              <a:pPr>
                <a:defRPr/>
              </a:pPr>
              <a:t>‹#›</a:t>
            </a:fld>
            <a:endParaRPr lang="en-US" altLang="zh-CN"/>
          </a:p>
        </p:txBody>
      </p:sp>
    </p:spTree>
    <p:extLst>
      <p:ext uri="{BB962C8B-B14F-4D97-AF65-F5344CB8AC3E}">
        <p14:creationId xmlns:p14="http://schemas.microsoft.com/office/powerpoint/2010/main" val="15698741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7" name="Rectangle 6"/>
          <p:cNvSpPr>
            <a:spLocks noGrp="1" noChangeArrowheads="1"/>
          </p:cNvSpPr>
          <p:nvPr>
            <p:ph type="sldNum" sz="quarter" idx="12"/>
          </p:nvPr>
        </p:nvSpPr>
        <p:spPr>
          <a:ln/>
        </p:spPr>
        <p:txBody>
          <a:bodyPr/>
          <a:lstStyle>
            <a:lvl1pPr>
              <a:defRPr/>
            </a:lvl1pPr>
          </a:lstStyle>
          <a:p>
            <a:pPr>
              <a:defRPr/>
            </a:pPr>
            <a:fld id="{D176DBBB-1CCC-4F72-BF58-DD1F4A21050F}" type="slidenum">
              <a:rPr lang="en-US" altLang="zh-CN"/>
              <a:pPr>
                <a:defRPr/>
              </a:pPr>
              <a:t>‹#›</a:t>
            </a:fld>
            <a:endParaRPr lang="en-US" altLang="zh-CN"/>
          </a:p>
        </p:txBody>
      </p:sp>
    </p:spTree>
    <p:extLst>
      <p:ext uri="{BB962C8B-B14F-4D97-AF65-F5344CB8AC3E}">
        <p14:creationId xmlns:p14="http://schemas.microsoft.com/office/powerpoint/2010/main" val="20011025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6" name="Rectangle 6"/>
          <p:cNvSpPr>
            <a:spLocks noGrp="1" noChangeArrowheads="1"/>
          </p:cNvSpPr>
          <p:nvPr>
            <p:ph type="sldNum" sz="quarter" idx="12"/>
          </p:nvPr>
        </p:nvSpPr>
        <p:spPr>
          <a:ln/>
        </p:spPr>
        <p:txBody>
          <a:bodyPr/>
          <a:lstStyle>
            <a:lvl1pPr>
              <a:defRPr/>
            </a:lvl1pPr>
          </a:lstStyle>
          <a:p>
            <a:pPr>
              <a:defRPr/>
            </a:pPr>
            <a:fld id="{32014A38-EE21-43E8-90D9-DAF71B31AAF4}" type="slidenum">
              <a:rPr lang="en-US" altLang="zh-CN"/>
              <a:pPr>
                <a:defRPr/>
              </a:pPr>
              <a:t>‹#›</a:t>
            </a:fld>
            <a:endParaRPr lang="en-US" altLang="zh-CN"/>
          </a:p>
        </p:txBody>
      </p:sp>
    </p:spTree>
    <p:extLst>
      <p:ext uri="{BB962C8B-B14F-4D97-AF65-F5344CB8AC3E}">
        <p14:creationId xmlns:p14="http://schemas.microsoft.com/office/powerpoint/2010/main" val="38220402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53200" y="533400"/>
            <a:ext cx="1981200" cy="57912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533400"/>
            <a:ext cx="5791200" cy="57912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6" name="Rectangle 6"/>
          <p:cNvSpPr>
            <a:spLocks noGrp="1" noChangeArrowheads="1"/>
          </p:cNvSpPr>
          <p:nvPr>
            <p:ph type="sldNum" sz="quarter" idx="12"/>
          </p:nvPr>
        </p:nvSpPr>
        <p:spPr>
          <a:ln/>
        </p:spPr>
        <p:txBody>
          <a:bodyPr/>
          <a:lstStyle>
            <a:lvl1pPr>
              <a:defRPr/>
            </a:lvl1pPr>
          </a:lstStyle>
          <a:p>
            <a:pPr>
              <a:defRPr/>
            </a:pPr>
            <a:fld id="{F4D825E4-A631-4A06-ABA8-055FE6880461}" type="slidenum">
              <a:rPr lang="en-US" altLang="zh-CN"/>
              <a:pPr>
                <a:defRPr/>
              </a:pPr>
              <a:t>‹#›</a:t>
            </a:fld>
            <a:endParaRPr lang="en-US" altLang="zh-CN"/>
          </a:p>
        </p:txBody>
      </p:sp>
    </p:spTree>
    <p:extLst>
      <p:ext uri="{BB962C8B-B14F-4D97-AF65-F5344CB8AC3E}">
        <p14:creationId xmlns:p14="http://schemas.microsoft.com/office/powerpoint/2010/main" val="25853067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09600" y="533400"/>
            <a:ext cx="7924800" cy="563563"/>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85800" y="1676400"/>
            <a:ext cx="7848600" cy="4648200"/>
          </a:xfrm>
        </p:spPr>
        <p:txBody>
          <a:bodyPr/>
          <a:lstStyle/>
          <a:p>
            <a:pPr lvl="0"/>
            <a:endParaRPr lang="zh-CN"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6" name="Rectangle 6"/>
          <p:cNvSpPr>
            <a:spLocks noGrp="1" noChangeArrowheads="1"/>
          </p:cNvSpPr>
          <p:nvPr>
            <p:ph type="sldNum" sz="quarter" idx="12"/>
          </p:nvPr>
        </p:nvSpPr>
        <p:spPr>
          <a:ln/>
        </p:spPr>
        <p:txBody>
          <a:bodyPr/>
          <a:lstStyle>
            <a:lvl1pPr>
              <a:defRPr/>
            </a:lvl1pPr>
          </a:lstStyle>
          <a:p>
            <a:pPr>
              <a:defRPr/>
            </a:pPr>
            <a:fld id="{9AC654C0-9551-49FD-9BE8-F5EAEEBDAF13}" type="slidenum">
              <a:rPr lang="en-US" altLang="zh-CN"/>
              <a:pPr>
                <a:defRPr/>
              </a:pPr>
              <a:t>‹#›</a:t>
            </a:fld>
            <a:endParaRPr lang="en-US" altLang="zh-CN"/>
          </a:p>
        </p:txBody>
      </p:sp>
    </p:spTree>
    <p:extLst>
      <p:ext uri="{BB962C8B-B14F-4D97-AF65-F5344CB8AC3E}">
        <p14:creationId xmlns:p14="http://schemas.microsoft.com/office/powerpoint/2010/main" val="3910694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F9C9984B-4245-4A06-9F24-5E69827DFE11}" type="datetimeFigureOut">
              <a:rPr lang="zh-CN" altLang="en-US"/>
              <a:pPr>
                <a:defRPr/>
              </a:pPr>
              <a:t>2018/5/26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EE18A671-CE28-43D3-B7B2-781E0018D5C2}" type="slidenum">
              <a:rPr lang="zh-CN" altLang="en-US"/>
              <a:pPr>
                <a:defRPr/>
              </a:pPr>
              <a:t>‹#›</a:t>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直角三角形 3"/>
          <p:cNvSpPr/>
          <p:nvPr/>
        </p:nvSpPr>
        <p:spPr>
          <a:xfrm>
            <a:off x="0" y="4665133"/>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组合 15"/>
          <p:cNvGrpSpPr>
            <a:grpSpLocks/>
          </p:cNvGrpSpPr>
          <p:nvPr/>
        </p:nvGrpSpPr>
        <p:grpSpPr bwMode="auto">
          <a:xfrm>
            <a:off x="-3175" y="4953001"/>
            <a:ext cx="9147175" cy="1911351"/>
            <a:chOff x="-3765" y="4832896"/>
            <a:chExt cx="9147765" cy="2032192"/>
          </a:xfrm>
        </p:grpSpPr>
        <p:sp>
          <p:nvSpPr>
            <p:cNvPr id="6" name="任意多边形 5"/>
            <p:cNvSpPr>
              <a:spLocks/>
            </p:cNvSpPr>
            <p:nvPr/>
          </p:nvSpPr>
          <p:spPr bwMode="auto">
            <a:xfrm>
              <a:off x="1687032" y="4832896"/>
              <a:ext cx="7456968" cy="519864"/>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7" name="任意多边形 6"/>
            <p:cNvSpPr>
              <a:spLocks/>
            </p:cNvSpPr>
            <p:nvPr/>
          </p:nvSpPr>
          <p:spPr bwMode="auto">
            <a:xfrm>
              <a:off x="35926" y="5134461"/>
              <a:ext cx="9108074" cy="839433"/>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8" name="任意多边形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 name="直接连接符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标题 8"/>
          <p:cNvSpPr>
            <a:spLocks noGrp="1"/>
          </p:cNvSpPr>
          <p:nvPr>
            <p:ph type="ctrTitle"/>
          </p:nvPr>
        </p:nvSpPr>
        <p:spPr>
          <a:xfrm>
            <a:off x="685800" y="1752602"/>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zh-CN" altLang="en-US" smtClean="0"/>
              <a:t>单击此处编辑母版标题样式</a:t>
            </a:r>
            <a:endParaRPr lang="en-US"/>
          </a:p>
        </p:txBody>
      </p:sp>
      <p:sp>
        <p:nvSpPr>
          <p:cNvPr id="17" name="副标题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CN" altLang="en-US" smtClean="0"/>
              <a:t>单击此处编辑母版副标题样式</a:t>
            </a:r>
            <a:endParaRPr lang="en-US"/>
          </a:p>
        </p:txBody>
      </p:sp>
      <p:sp>
        <p:nvSpPr>
          <p:cNvPr id="11" name="日期占位符 29"/>
          <p:cNvSpPr>
            <a:spLocks noGrp="1"/>
          </p:cNvSpPr>
          <p:nvPr>
            <p:ph type="dt" sz="half" idx="10"/>
          </p:nvPr>
        </p:nvSpPr>
        <p:spPr/>
        <p:txBody>
          <a:bodyPr/>
          <a:lstStyle>
            <a:lvl1pPr>
              <a:defRPr smtClean="0">
                <a:solidFill>
                  <a:srgbClr val="FFFFFF"/>
                </a:solidFill>
              </a:defRPr>
            </a:lvl1pPr>
            <a:extLst/>
          </a:lstStyle>
          <a:p>
            <a:pPr>
              <a:defRPr/>
            </a:pPr>
            <a:fld id="{949DAB5B-AE44-4E29-B457-6412346A2A33}" type="datetimeFigureOut">
              <a:rPr lang="zh-CN" altLang="en-US"/>
              <a:pPr>
                <a:defRPr/>
              </a:pPr>
              <a:t>2018/5/26</a:t>
            </a:fld>
            <a:endParaRPr lang="zh-CN" altLang="en-US"/>
          </a:p>
        </p:txBody>
      </p:sp>
      <p:sp>
        <p:nvSpPr>
          <p:cNvPr id="12" name="页脚占位符 18"/>
          <p:cNvSpPr>
            <a:spLocks noGrp="1"/>
          </p:cNvSpPr>
          <p:nvPr>
            <p:ph type="ftr" sz="quarter" idx="11"/>
          </p:nvPr>
        </p:nvSpPr>
        <p:spPr/>
        <p:txBody>
          <a:bodyPr/>
          <a:lstStyle>
            <a:lvl1pPr>
              <a:defRPr>
                <a:solidFill>
                  <a:schemeClr val="accent1">
                    <a:tint val="20000"/>
                  </a:schemeClr>
                </a:solidFill>
              </a:defRPr>
            </a:lvl1pPr>
            <a:extLst/>
          </a:lstStyle>
          <a:p>
            <a:pPr>
              <a:defRPr/>
            </a:pPr>
            <a:endParaRPr lang="zh-CN" altLang="en-US"/>
          </a:p>
        </p:txBody>
      </p:sp>
      <p:sp>
        <p:nvSpPr>
          <p:cNvPr id="13" name="灯片编号占位符 26"/>
          <p:cNvSpPr>
            <a:spLocks noGrp="1"/>
          </p:cNvSpPr>
          <p:nvPr>
            <p:ph type="sldNum" sz="quarter" idx="12"/>
          </p:nvPr>
        </p:nvSpPr>
        <p:spPr/>
        <p:txBody>
          <a:bodyPr/>
          <a:lstStyle>
            <a:lvl1pPr>
              <a:defRPr smtClean="0">
                <a:solidFill>
                  <a:srgbClr val="FFFFFF"/>
                </a:solidFill>
              </a:defRPr>
            </a:lvl1pPr>
            <a:extLst/>
          </a:lstStyle>
          <a:p>
            <a:pPr>
              <a:defRPr/>
            </a:pPr>
            <a:fld id="{47FA921E-84E5-4C83-96B8-694C54400961}" type="slidenum">
              <a:rPr lang="zh-CN" altLang="en-US"/>
              <a:pPr>
                <a:defRPr/>
              </a:pPr>
              <a:t>‹#›</a:t>
            </a:fld>
            <a:endParaRPr lang="zh-CN" altLang="en-US"/>
          </a:p>
        </p:txBody>
      </p:sp>
    </p:spTree>
    <p:extLst>
      <p:ext uri="{BB962C8B-B14F-4D97-AF65-F5344CB8AC3E}">
        <p14:creationId xmlns:p14="http://schemas.microsoft.com/office/powerpoint/2010/main" val="347141599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标题 6"/>
          <p:cNvSpPr>
            <a:spLocks noGrp="1"/>
          </p:cNvSpPr>
          <p:nvPr>
            <p:ph type="title"/>
          </p:nvPr>
        </p:nvSpPr>
        <p:spPr/>
        <p:txBody>
          <a:bodyPr rtlCol="0"/>
          <a:lstStyle/>
          <a:p>
            <a:r>
              <a:rPr lang="zh-CN" altLang="en-US" smtClean="0"/>
              <a:t>单击此处编辑母版标题样式</a:t>
            </a:r>
            <a:endParaRPr lang="en-US"/>
          </a:p>
        </p:txBody>
      </p:sp>
      <p:sp>
        <p:nvSpPr>
          <p:cNvPr id="4" name="日期占位符 9"/>
          <p:cNvSpPr>
            <a:spLocks noGrp="1"/>
          </p:cNvSpPr>
          <p:nvPr>
            <p:ph type="dt" sz="half" idx="10"/>
          </p:nvPr>
        </p:nvSpPr>
        <p:spPr/>
        <p:txBody>
          <a:bodyPr/>
          <a:lstStyle>
            <a:lvl1pPr>
              <a:defRPr/>
            </a:lvl1pPr>
          </a:lstStyle>
          <a:p>
            <a:pPr>
              <a:defRPr/>
            </a:pPr>
            <a:fld id="{A9C3B5CE-D3DA-4157-8FA1-5208C11CBF02}" type="datetimeFigureOut">
              <a:rPr lang="zh-CN" altLang="en-US"/>
              <a:pPr>
                <a:defRPr/>
              </a:pPr>
              <a:t>2018/5/26</a:t>
            </a:fld>
            <a:endParaRPr lang="zh-CN" altLang="en-US"/>
          </a:p>
        </p:txBody>
      </p:sp>
      <p:sp>
        <p:nvSpPr>
          <p:cNvPr id="5" name="页脚占位符 21"/>
          <p:cNvSpPr>
            <a:spLocks noGrp="1"/>
          </p:cNvSpPr>
          <p:nvPr>
            <p:ph type="ftr" sz="quarter" idx="11"/>
          </p:nvPr>
        </p:nvSpPr>
        <p:spPr/>
        <p:txBody>
          <a:bodyPr/>
          <a:lstStyle>
            <a:lvl1pPr>
              <a:defRPr/>
            </a:lvl1pPr>
          </a:lstStyle>
          <a:p>
            <a:pPr>
              <a:defRPr/>
            </a:pPr>
            <a:endParaRPr lang="zh-CN" altLang="en-US"/>
          </a:p>
        </p:txBody>
      </p:sp>
      <p:sp>
        <p:nvSpPr>
          <p:cNvPr id="6" name="灯片编号占位符 17"/>
          <p:cNvSpPr>
            <a:spLocks noGrp="1"/>
          </p:cNvSpPr>
          <p:nvPr>
            <p:ph type="sldNum" sz="quarter" idx="12"/>
          </p:nvPr>
        </p:nvSpPr>
        <p:spPr/>
        <p:txBody>
          <a:bodyPr/>
          <a:lstStyle>
            <a:lvl1pPr>
              <a:defRPr/>
            </a:lvl1pPr>
          </a:lstStyle>
          <a:p>
            <a:pPr>
              <a:defRPr/>
            </a:pPr>
            <a:fld id="{D5F6CCAC-57B6-44FD-8BF7-6D2DFD37C743}" type="slidenum">
              <a:rPr lang="zh-CN" altLang="en-US"/>
              <a:pPr>
                <a:defRPr/>
              </a:pPr>
              <a:t>‹#›</a:t>
            </a:fld>
            <a:endParaRPr lang="zh-CN" altLang="en-US"/>
          </a:p>
        </p:txBody>
      </p:sp>
    </p:spTree>
    <p:extLst>
      <p:ext uri="{BB962C8B-B14F-4D97-AF65-F5344CB8AC3E}">
        <p14:creationId xmlns:p14="http://schemas.microsoft.com/office/powerpoint/2010/main" val="1509399065"/>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1"/>
      </p:bgRef>
    </p:bg>
    <p:spTree>
      <p:nvGrpSpPr>
        <p:cNvPr id="1" name=""/>
        <p:cNvGrpSpPr/>
        <p:nvPr/>
      </p:nvGrpSpPr>
      <p:grpSpPr>
        <a:xfrm>
          <a:off x="0" y="0"/>
          <a:ext cx="0" cy="0"/>
          <a:chOff x="0" y="0"/>
          <a:chExt cx="0" cy="0"/>
        </a:xfrm>
      </p:grpSpPr>
      <p:sp>
        <p:nvSpPr>
          <p:cNvPr id="4" name="燕尾形 3"/>
          <p:cNvSpPr/>
          <p:nvPr/>
        </p:nvSpPr>
        <p:spPr>
          <a:xfrm>
            <a:off x="3636963" y="3005667"/>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5" name="燕尾形 4"/>
          <p:cNvSpPr/>
          <p:nvPr/>
        </p:nvSpPr>
        <p:spPr>
          <a:xfrm>
            <a:off x="3449638" y="3005667"/>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2" name="标题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zh-CN" altLang="en-US" smtClean="0"/>
              <a:t>单击此处编辑母版标题样式</a:t>
            </a:r>
            <a:endParaRPr lang="en-US"/>
          </a:p>
        </p:txBody>
      </p:sp>
      <p:sp>
        <p:nvSpPr>
          <p:cNvPr id="3" name="文本占位符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zh-CN" altLang="en-US" smtClean="0"/>
              <a:t>单击此处编辑母版文本样式</a:t>
            </a:r>
          </a:p>
        </p:txBody>
      </p:sp>
      <p:sp>
        <p:nvSpPr>
          <p:cNvPr id="6" name="日期占位符 3"/>
          <p:cNvSpPr>
            <a:spLocks noGrp="1"/>
          </p:cNvSpPr>
          <p:nvPr>
            <p:ph type="dt" sz="half" idx="10"/>
          </p:nvPr>
        </p:nvSpPr>
        <p:spPr/>
        <p:txBody>
          <a:bodyPr/>
          <a:lstStyle>
            <a:lvl1pPr>
              <a:defRPr/>
            </a:lvl1pPr>
            <a:extLst/>
          </a:lstStyle>
          <a:p>
            <a:pPr>
              <a:defRPr/>
            </a:pPr>
            <a:fld id="{B8B23C79-9535-4B08-906F-F4E408D61941}" type="datetimeFigureOut">
              <a:rPr lang="zh-CN" altLang="en-US"/>
              <a:pPr>
                <a:defRPr/>
              </a:pPr>
              <a:t>2018/5/26</a:t>
            </a:fld>
            <a:endParaRPr lang="zh-CN" altLang="en-US"/>
          </a:p>
        </p:txBody>
      </p:sp>
      <p:sp>
        <p:nvSpPr>
          <p:cNvPr id="7" name="页脚占位符 4"/>
          <p:cNvSpPr>
            <a:spLocks noGrp="1"/>
          </p:cNvSpPr>
          <p:nvPr>
            <p:ph type="ftr" sz="quarter" idx="11"/>
          </p:nvPr>
        </p:nvSpPr>
        <p:spPr/>
        <p:txBody>
          <a:bodyPr/>
          <a:lstStyle>
            <a:lvl1pPr>
              <a:defRPr/>
            </a:lvl1pPr>
            <a:extLst/>
          </a:lstStyle>
          <a:p>
            <a:pPr>
              <a:defRPr/>
            </a:pPr>
            <a:endParaRPr lang="zh-CN" altLang="en-US"/>
          </a:p>
        </p:txBody>
      </p:sp>
      <p:sp>
        <p:nvSpPr>
          <p:cNvPr id="8" name="灯片编号占位符 5"/>
          <p:cNvSpPr>
            <a:spLocks noGrp="1"/>
          </p:cNvSpPr>
          <p:nvPr>
            <p:ph type="sldNum" sz="quarter" idx="12"/>
          </p:nvPr>
        </p:nvSpPr>
        <p:spPr/>
        <p:txBody>
          <a:bodyPr/>
          <a:lstStyle>
            <a:lvl1pPr>
              <a:defRPr/>
            </a:lvl1pPr>
            <a:extLst/>
          </a:lstStyle>
          <a:p>
            <a:pPr>
              <a:defRPr/>
            </a:pPr>
            <a:fld id="{B63AD7BC-9BDB-4CE7-A0A2-71A78B587225}" type="slidenum">
              <a:rPr lang="zh-CN" altLang="en-US"/>
              <a:pPr>
                <a:defRPr/>
              </a:pPr>
              <a:t>‹#›</a:t>
            </a:fld>
            <a:endParaRPr lang="zh-CN" altLang="en-US"/>
          </a:p>
        </p:txBody>
      </p:sp>
    </p:spTree>
    <p:extLst>
      <p:ext uri="{BB962C8B-B14F-4D97-AF65-F5344CB8AC3E}">
        <p14:creationId xmlns:p14="http://schemas.microsoft.com/office/powerpoint/2010/main" val="4248051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两栏内容">
    <p:bg>
      <p:bgRef idx="1002">
        <a:schemeClr val="bg1"/>
      </p:bgRef>
    </p:bg>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481329"/>
            <a:ext cx="4038600" cy="4525963"/>
          </a:xfrm>
        </p:spPr>
        <p:txBody>
          <a:bodyPr/>
          <a:lstStyle>
            <a:lvl1pPr>
              <a:defRPr sz="2800"/>
            </a:lvl1pPr>
            <a:lvl2pPr>
              <a:defRPr sz="2400"/>
            </a:lvl2pPr>
            <a:lvl3pPr>
              <a:defRPr sz="2000"/>
            </a:lvl3pPr>
            <a:lvl4pPr>
              <a:defRPr sz="1800"/>
            </a:lvl4pPr>
            <a:lvl5pPr>
              <a:defRPr sz="18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4648200" y="1481329"/>
            <a:ext cx="4038600" cy="4525963"/>
          </a:xfrm>
        </p:spPr>
        <p:txBody>
          <a:bodyPr/>
          <a:lstStyle>
            <a:lvl1pPr>
              <a:defRPr sz="2800"/>
            </a:lvl1pPr>
            <a:lvl2pPr>
              <a:defRPr sz="2400"/>
            </a:lvl2pPr>
            <a:lvl3pPr>
              <a:defRPr sz="2000"/>
            </a:lvl3pPr>
            <a:lvl4pPr>
              <a:defRPr sz="1800"/>
            </a:lvl4pPr>
            <a:lvl5pPr>
              <a:defRPr sz="18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8" name="标题 7"/>
          <p:cNvSpPr>
            <a:spLocks noGrp="1"/>
          </p:cNvSpPr>
          <p:nvPr>
            <p:ph type="title"/>
          </p:nvPr>
        </p:nvSpPr>
        <p:spPr/>
        <p:txBody>
          <a:bodyPr rtlCol="0"/>
          <a:lstStyle/>
          <a:p>
            <a:r>
              <a:rPr lang="zh-CN" altLang="en-US" smtClean="0"/>
              <a:t>单击此处编辑母版标题样式</a:t>
            </a:r>
            <a:endParaRPr lang="en-US"/>
          </a:p>
        </p:txBody>
      </p:sp>
      <p:sp>
        <p:nvSpPr>
          <p:cNvPr id="5" name="日期占位符 4"/>
          <p:cNvSpPr>
            <a:spLocks noGrp="1"/>
          </p:cNvSpPr>
          <p:nvPr>
            <p:ph type="dt" sz="half" idx="10"/>
          </p:nvPr>
        </p:nvSpPr>
        <p:spPr/>
        <p:txBody>
          <a:bodyPr/>
          <a:lstStyle>
            <a:lvl1pPr>
              <a:defRPr/>
            </a:lvl1pPr>
            <a:extLst/>
          </a:lstStyle>
          <a:p>
            <a:pPr>
              <a:defRPr/>
            </a:pPr>
            <a:fld id="{C592DCE5-7768-429B-B7B9-8606EC3B9AC0}" type="datetimeFigureOut">
              <a:rPr lang="zh-CN" altLang="en-US"/>
              <a:pPr>
                <a:defRPr/>
              </a:pPr>
              <a:t>2018/5/26</a:t>
            </a:fld>
            <a:endParaRPr lang="zh-CN" altLang="en-US"/>
          </a:p>
        </p:txBody>
      </p:sp>
      <p:sp>
        <p:nvSpPr>
          <p:cNvPr id="6" name="页脚占位符 5"/>
          <p:cNvSpPr>
            <a:spLocks noGrp="1"/>
          </p:cNvSpPr>
          <p:nvPr>
            <p:ph type="ftr" sz="quarter" idx="11"/>
          </p:nvPr>
        </p:nvSpPr>
        <p:spPr/>
        <p:txBody>
          <a:bodyPr/>
          <a:lstStyle>
            <a:lvl1pPr>
              <a:defRPr/>
            </a:lvl1pPr>
            <a:extLst/>
          </a:lstStyle>
          <a:p>
            <a:pPr>
              <a:defRPr/>
            </a:pPr>
            <a:endParaRPr lang="zh-CN" altLang="en-US"/>
          </a:p>
        </p:txBody>
      </p:sp>
      <p:sp>
        <p:nvSpPr>
          <p:cNvPr id="7" name="灯片编号占位符 6"/>
          <p:cNvSpPr>
            <a:spLocks noGrp="1"/>
          </p:cNvSpPr>
          <p:nvPr>
            <p:ph type="sldNum" sz="quarter" idx="12"/>
          </p:nvPr>
        </p:nvSpPr>
        <p:spPr/>
        <p:txBody>
          <a:bodyPr/>
          <a:lstStyle>
            <a:lvl1pPr>
              <a:defRPr/>
            </a:lvl1pPr>
            <a:extLst/>
          </a:lstStyle>
          <a:p>
            <a:pPr>
              <a:defRPr/>
            </a:pPr>
            <a:fld id="{936EBC66-355A-4A5C-A3E1-3FBD60D97B3F}" type="slidenum">
              <a:rPr lang="zh-CN" altLang="en-US"/>
              <a:pPr>
                <a:defRPr/>
              </a:pPr>
              <a:t>‹#›</a:t>
            </a:fld>
            <a:endParaRPr lang="zh-CN" altLang="en-US"/>
          </a:p>
        </p:txBody>
      </p:sp>
    </p:spTree>
    <p:extLst>
      <p:ext uri="{BB962C8B-B14F-4D97-AF65-F5344CB8AC3E}">
        <p14:creationId xmlns:p14="http://schemas.microsoft.com/office/powerpoint/2010/main" val="19740298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1"/>
            <a:ext cx="8229600" cy="1143000"/>
          </a:xfrm>
        </p:spPr>
        <p:txBody>
          <a:bodyPr/>
          <a:lstStyle>
            <a:lvl1pPr>
              <a:defRPr/>
            </a:lvl1pPr>
            <a:extLst/>
          </a:lstStyle>
          <a:p>
            <a:r>
              <a:rPr lang="zh-CN" altLang="en-US" smtClean="0"/>
              <a:t>单击此处编辑母版标题样式</a:t>
            </a:r>
            <a:endParaRPr lang="en-US"/>
          </a:p>
        </p:txBody>
      </p:sp>
      <p:sp>
        <p:nvSpPr>
          <p:cNvPr id="3" name="文本占位符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zh-CN" altLang="en-US" smtClean="0"/>
              <a:t>单击此处编辑母版文本样式</a:t>
            </a:r>
          </a:p>
        </p:txBody>
      </p:sp>
      <p:sp>
        <p:nvSpPr>
          <p:cNvPr id="4" name="文本占位符 3"/>
          <p:cNvSpPr>
            <a:spLocks noGrp="1"/>
          </p:cNvSpPr>
          <p:nvPr>
            <p:ph type="body" sz="half" idx="3"/>
          </p:nvPr>
        </p:nvSpPr>
        <p:spPr>
          <a:xfrm>
            <a:off x="4645028"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zh-CN" altLang="en-US" smtClean="0"/>
              <a:t>单击此处编辑母版文本样式</a:t>
            </a:r>
          </a:p>
        </p:txBody>
      </p:sp>
      <p:sp>
        <p:nvSpPr>
          <p:cNvPr id="5" name="内容占位符 4"/>
          <p:cNvSpPr>
            <a:spLocks noGrp="1"/>
          </p:cNvSpPr>
          <p:nvPr>
            <p:ph sz="quarter" idx="2"/>
          </p:nvPr>
        </p:nvSpPr>
        <p:spPr>
          <a:xfrm>
            <a:off x="457200" y="1444295"/>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内容占位符 5"/>
          <p:cNvSpPr>
            <a:spLocks noGrp="1"/>
          </p:cNvSpPr>
          <p:nvPr>
            <p:ph sz="quarter" idx="4"/>
          </p:nvPr>
        </p:nvSpPr>
        <p:spPr>
          <a:xfrm>
            <a:off x="4645027" y="1444295"/>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6"/>
          <p:cNvSpPr>
            <a:spLocks noGrp="1"/>
          </p:cNvSpPr>
          <p:nvPr>
            <p:ph type="dt" sz="half" idx="10"/>
          </p:nvPr>
        </p:nvSpPr>
        <p:spPr/>
        <p:txBody>
          <a:bodyPr/>
          <a:lstStyle>
            <a:lvl1pPr>
              <a:defRPr/>
            </a:lvl1pPr>
            <a:extLst/>
          </a:lstStyle>
          <a:p>
            <a:pPr>
              <a:defRPr/>
            </a:pPr>
            <a:fld id="{F2F7D2A6-9DCA-4F29-984D-8D435F1B38CC}" type="datetimeFigureOut">
              <a:rPr lang="zh-CN" altLang="en-US"/>
              <a:pPr>
                <a:defRPr/>
              </a:pPr>
              <a:t>2018/5/26</a:t>
            </a:fld>
            <a:endParaRPr lang="zh-CN" altLang="en-US"/>
          </a:p>
        </p:txBody>
      </p:sp>
      <p:sp>
        <p:nvSpPr>
          <p:cNvPr id="8" name="页脚占位符 7"/>
          <p:cNvSpPr>
            <a:spLocks noGrp="1"/>
          </p:cNvSpPr>
          <p:nvPr>
            <p:ph type="ftr" sz="quarter" idx="11"/>
          </p:nvPr>
        </p:nvSpPr>
        <p:spPr/>
        <p:txBody>
          <a:bodyPr/>
          <a:lstStyle>
            <a:lvl1pPr>
              <a:defRPr/>
            </a:lvl1pPr>
            <a:extLst/>
          </a:lstStyle>
          <a:p>
            <a:pPr>
              <a:defRPr/>
            </a:pPr>
            <a:endParaRPr lang="zh-CN" altLang="en-US"/>
          </a:p>
        </p:txBody>
      </p:sp>
      <p:sp>
        <p:nvSpPr>
          <p:cNvPr id="9" name="灯片编号占位符 8"/>
          <p:cNvSpPr>
            <a:spLocks noGrp="1"/>
          </p:cNvSpPr>
          <p:nvPr>
            <p:ph type="sldNum" sz="quarter" idx="12"/>
          </p:nvPr>
        </p:nvSpPr>
        <p:spPr/>
        <p:txBody>
          <a:bodyPr/>
          <a:lstStyle>
            <a:lvl1pPr>
              <a:defRPr/>
            </a:lvl1pPr>
            <a:extLst/>
          </a:lstStyle>
          <a:p>
            <a:pPr>
              <a:defRPr/>
            </a:pPr>
            <a:fld id="{68E1B59C-3BFF-4F47-9803-DBDF9D7A26BE}" type="slidenum">
              <a:rPr lang="zh-CN" altLang="en-US"/>
              <a:pPr>
                <a:defRPr/>
              </a:pPr>
              <a:t>‹#›</a:t>
            </a:fld>
            <a:endParaRPr lang="zh-CN" altLang="en-US"/>
          </a:p>
        </p:txBody>
      </p:sp>
    </p:spTree>
    <p:extLst>
      <p:ext uri="{BB962C8B-B14F-4D97-AF65-F5344CB8AC3E}">
        <p14:creationId xmlns:p14="http://schemas.microsoft.com/office/powerpoint/2010/main" val="6321328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仅标题">
    <p:bg>
      <p:bgRef idx="1002">
        <a:schemeClr val="bg1"/>
      </p:bgRef>
    </p:bg>
    <p:spTree>
      <p:nvGrpSpPr>
        <p:cNvPr id="1" name=""/>
        <p:cNvGrpSpPr/>
        <p:nvPr/>
      </p:nvGrpSpPr>
      <p:grpSpPr>
        <a:xfrm>
          <a:off x="0" y="0"/>
          <a:ext cx="0" cy="0"/>
          <a:chOff x="0" y="0"/>
          <a:chExt cx="0" cy="0"/>
        </a:xfrm>
      </p:grpSpPr>
      <p:sp>
        <p:nvSpPr>
          <p:cNvPr id="6" name="标题 5"/>
          <p:cNvSpPr>
            <a:spLocks noGrp="1"/>
          </p:cNvSpPr>
          <p:nvPr>
            <p:ph type="title"/>
          </p:nvPr>
        </p:nvSpPr>
        <p:spPr/>
        <p:txBody>
          <a:bodyPr rtlCol="0"/>
          <a:lstStyle/>
          <a:p>
            <a:r>
              <a:rPr lang="zh-CN" altLang="en-US" smtClean="0"/>
              <a:t>单击此处编辑母版标题样式</a:t>
            </a:r>
            <a:endParaRPr lang="en-US"/>
          </a:p>
        </p:txBody>
      </p:sp>
      <p:sp>
        <p:nvSpPr>
          <p:cNvPr id="3" name="日期占位符 2"/>
          <p:cNvSpPr>
            <a:spLocks noGrp="1"/>
          </p:cNvSpPr>
          <p:nvPr>
            <p:ph type="dt" sz="half" idx="10"/>
          </p:nvPr>
        </p:nvSpPr>
        <p:spPr/>
        <p:txBody>
          <a:bodyPr/>
          <a:lstStyle>
            <a:lvl1pPr>
              <a:defRPr/>
            </a:lvl1pPr>
            <a:extLst/>
          </a:lstStyle>
          <a:p>
            <a:pPr>
              <a:defRPr/>
            </a:pPr>
            <a:fld id="{22513AE3-D7FD-40A9-AF8B-871B1510CBEA}" type="datetimeFigureOut">
              <a:rPr lang="zh-CN" altLang="en-US"/>
              <a:pPr>
                <a:defRPr/>
              </a:pPr>
              <a:t>2018/5/26</a:t>
            </a:fld>
            <a:endParaRPr lang="zh-CN" altLang="en-US"/>
          </a:p>
        </p:txBody>
      </p:sp>
      <p:sp>
        <p:nvSpPr>
          <p:cNvPr id="4" name="页脚占位符 3"/>
          <p:cNvSpPr>
            <a:spLocks noGrp="1"/>
          </p:cNvSpPr>
          <p:nvPr>
            <p:ph type="ftr" sz="quarter" idx="11"/>
          </p:nvPr>
        </p:nvSpPr>
        <p:spPr/>
        <p:txBody>
          <a:bodyPr/>
          <a:lstStyle>
            <a:lvl1pPr>
              <a:defRPr/>
            </a:lvl1pPr>
            <a:extLst/>
          </a:lstStyle>
          <a:p>
            <a:pPr>
              <a:defRPr/>
            </a:pPr>
            <a:endParaRPr lang="zh-CN" altLang="en-US"/>
          </a:p>
        </p:txBody>
      </p:sp>
      <p:sp>
        <p:nvSpPr>
          <p:cNvPr id="5" name="灯片编号占位符 4"/>
          <p:cNvSpPr>
            <a:spLocks noGrp="1"/>
          </p:cNvSpPr>
          <p:nvPr>
            <p:ph type="sldNum" sz="quarter" idx="12"/>
          </p:nvPr>
        </p:nvSpPr>
        <p:spPr/>
        <p:txBody>
          <a:bodyPr/>
          <a:lstStyle>
            <a:lvl1pPr>
              <a:defRPr/>
            </a:lvl1pPr>
            <a:extLst/>
          </a:lstStyle>
          <a:p>
            <a:pPr>
              <a:defRPr/>
            </a:pPr>
            <a:fld id="{3873FF4F-D073-4ECD-8AF1-D5067C94FD5D}" type="slidenum">
              <a:rPr lang="zh-CN" altLang="en-US"/>
              <a:pPr>
                <a:defRPr/>
              </a:pPr>
              <a:t>‹#›</a:t>
            </a:fld>
            <a:endParaRPr lang="zh-CN" altLang="en-US"/>
          </a:p>
        </p:txBody>
      </p:sp>
    </p:spTree>
    <p:extLst>
      <p:ext uri="{BB962C8B-B14F-4D97-AF65-F5344CB8AC3E}">
        <p14:creationId xmlns:p14="http://schemas.microsoft.com/office/powerpoint/2010/main" val="12529369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9"/>
          <p:cNvSpPr>
            <a:spLocks noGrp="1"/>
          </p:cNvSpPr>
          <p:nvPr>
            <p:ph type="dt" sz="half" idx="10"/>
          </p:nvPr>
        </p:nvSpPr>
        <p:spPr/>
        <p:txBody>
          <a:bodyPr/>
          <a:lstStyle>
            <a:lvl1pPr>
              <a:defRPr/>
            </a:lvl1pPr>
          </a:lstStyle>
          <a:p>
            <a:pPr>
              <a:defRPr/>
            </a:pPr>
            <a:fld id="{4F3DFD93-931F-407D-9487-6DB3343C69A5}" type="datetimeFigureOut">
              <a:rPr lang="zh-CN" altLang="en-US"/>
              <a:pPr>
                <a:defRPr/>
              </a:pPr>
              <a:t>2018/5/26</a:t>
            </a:fld>
            <a:endParaRPr lang="zh-CN" altLang="en-US"/>
          </a:p>
        </p:txBody>
      </p:sp>
      <p:sp>
        <p:nvSpPr>
          <p:cNvPr id="3" name="页脚占位符 21"/>
          <p:cNvSpPr>
            <a:spLocks noGrp="1"/>
          </p:cNvSpPr>
          <p:nvPr>
            <p:ph type="ftr" sz="quarter" idx="11"/>
          </p:nvPr>
        </p:nvSpPr>
        <p:spPr/>
        <p:txBody>
          <a:bodyPr/>
          <a:lstStyle>
            <a:lvl1pPr>
              <a:defRPr/>
            </a:lvl1pPr>
          </a:lstStyle>
          <a:p>
            <a:pPr>
              <a:defRPr/>
            </a:pPr>
            <a:endParaRPr lang="zh-CN" altLang="en-US"/>
          </a:p>
        </p:txBody>
      </p:sp>
      <p:sp>
        <p:nvSpPr>
          <p:cNvPr id="4" name="灯片编号占位符 17"/>
          <p:cNvSpPr>
            <a:spLocks noGrp="1"/>
          </p:cNvSpPr>
          <p:nvPr>
            <p:ph type="sldNum" sz="quarter" idx="12"/>
          </p:nvPr>
        </p:nvSpPr>
        <p:spPr/>
        <p:txBody>
          <a:bodyPr/>
          <a:lstStyle>
            <a:lvl1pPr>
              <a:defRPr/>
            </a:lvl1pPr>
          </a:lstStyle>
          <a:p>
            <a:pPr>
              <a:defRPr/>
            </a:pPr>
            <a:fld id="{64F3A695-3C02-47C2-8457-59542FD90977}" type="slidenum">
              <a:rPr lang="zh-CN" altLang="en-US"/>
              <a:pPr>
                <a:defRPr/>
              </a:pPr>
              <a:t>‹#›</a:t>
            </a:fld>
            <a:endParaRPr lang="zh-CN" altLang="en-US"/>
          </a:p>
        </p:txBody>
      </p:sp>
    </p:spTree>
    <p:extLst>
      <p:ext uri="{BB962C8B-B14F-4D97-AF65-F5344CB8AC3E}">
        <p14:creationId xmlns:p14="http://schemas.microsoft.com/office/powerpoint/2010/main" val="3352799498"/>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zh-CN" altLang="en-US" smtClean="0"/>
              <a:t>单击此处编辑母版标题样式</a:t>
            </a:r>
            <a:endParaRPr lang="en-US"/>
          </a:p>
        </p:txBody>
      </p:sp>
      <p:sp>
        <p:nvSpPr>
          <p:cNvPr id="3" name="文本占位符 2"/>
          <p:cNvSpPr>
            <a:spLocks noGrp="1"/>
          </p:cNvSpPr>
          <p:nvPr>
            <p:ph type="body" idx="2"/>
          </p:nvPr>
        </p:nvSpPr>
        <p:spPr>
          <a:xfrm>
            <a:off x="4419600" y="5355103"/>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zh-CN" altLang="en-US" smtClean="0"/>
              <a:t>单击此处编辑母版文本样式</a:t>
            </a:r>
          </a:p>
        </p:txBody>
      </p:sp>
      <p:sp>
        <p:nvSpPr>
          <p:cNvPr id="4" name="内容占位符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lvl1pPr>
              <a:defRPr/>
            </a:lvl1pPr>
            <a:extLst/>
          </a:lstStyle>
          <a:p>
            <a:pPr>
              <a:defRPr/>
            </a:pPr>
            <a:fld id="{E0683D40-C99D-48E7-A267-7B26229DD9C6}" type="datetimeFigureOut">
              <a:rPr lang="zh-CN" altLang="en-US"/>
              <a:pPr>
                <a:defRPr/>
              </a:pPr>
              <a:t>2018/5/26</a:t>
            </a:fld>
            <a:endParaRPr lang="zh-CN" altLang="en-US"/>
          </a:p>
        </p:txBody>
      </p:sp>
      <p:sp>
        <p:nvSpPr>
          <p:cNvPr id="6" name="页脚占位符 5"/>
          <p:cNvSpPr>
            <a:spLocks noGrp="1"/>
          </p:cNvSpPr>
          <p:nvPr>
            <p:ph type="ftr" sz="quarter" idx="11"/>
          </p:nvPr>
        </p:nvSpPr>
        <p:spPr/>
        <p:txBody>
          <a:bodyPr/>
          <a:lstStyle>
            <a:lvl1pPr>
              <a:defRPr/>
            </a:lvl1pPr>
            <a:extLst/>
          </a:lstStyle>
          <a:p>
            <a:pPr>
              <a:defRPr/>
            </a:pPr>
            <a:endParaRPr lang="zh-CN" altLang="en-US"/>
          </a:p>
        </p:txBody>
      </p:sp>
      <p:sp>
        <p:nvSpPr>
          <p:cNvPr id="7" name="灯片编号占位符 6"/>
          <p:cNvSpPr>
            <a:spLocks noGrp="1"/>
          </p:cNvSpPr>
          <p:nvPr>
            <p:ph type="sldNum" sz="quarter" idx="12"/>
          </p:nvPr>
        </p:nvSpPr>
        <p:spPr/>
        <p:txBody>
          <a:bodyPr/>
          <a:lstStyle>
            <a:lvl1pPr>
              <a:defRPr/>
            </a:lvl1pPr>
            <a:extLst/>
          </a:lstStyle>
          <a:p>
            <a:pPr>
              <a:defRPr/>
            </a:pPr>
            <a:fld id="{C1754FA7-1616-46BF-A33C-DA0F397E7046}" type="slidenum">
              <a:rPr lang="zh-CN" altLang="en-US"/>
              <a:pPr>
                <a:defRPr/>
              </a:pPr>
              <a:t>‹#›</a:t>
            </a:fld>
            <a:endParaRPr lang="zh-CN" altLang="en-US"/>
          </a:p>
        </p:txBody>
      </p:sp>
    </p:spTree>
    <p:extLst>
      <p:ext uri="{BB962C8B-B14F-4D97-AF65-F5344CB8AC3E}">
        <p14:creationId xmlns:p14="http://schemas.microsoft.com/office/powerpoint/2010/main" val="41122825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Ref idx="1002">
        <a:schemeClr val="bg1"/>
      </p:bgRef>
    </p:bg>
    <p:spTree>
      <p:nvGrpSpPr>
        <p:cNvPr id="1" name=""/>
        <p:cNvGrpSpPr/>
        <p:nvPr/>
      </p:nvGrpSpPr>
      <p:grpSpPr>
        <a:xfrm>
          <a:off x="0" y="0"/>
          <a:ext cx="0" cy="0"/>
          <a:chOff x="0" y="0"/>
          <a:chExt cx="0" cy="0"/>
        </a:xfrm>
      </p:grpSpPr>
      <p:sp>
        <p:nvSpPr>
          <p:cNvPr id="5" name="任意多边形 4"/>
          <p:cNvSpPr>
            <a:spLocks/>
          </p:cNvSpPr>
          <p:nvPr/>
        </p:nvSpPr>
        <p:spPr bwMode="auto">
          <a:xfrm>
            <a:off x="715963" y="5001685"/>
            <a:ext cx="3802062" cy="144356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6" name="任意多边形 5"/>
          <p:cNvSpPr>
            <a:spLocks/>
          </p:cNvSpPr>
          <p:nvPr/>
        </p:nvSpPr>
        <p:spPr bwMode="auto">
          <a:xfrm>
            <a:off x="-53975" y="5784851"/>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7" name="直角三角形 6"/>
          <p:cNvSpPr>
            <a:spLocks/>
          </p:cNvSpPr>
          <p:nvPr/>
        </p:nvSpPr>
        <p:spPr bwMode="auto">
          <a:xfrm>
            <a:off x="-6042" y="5791254"/>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直接连接符 7"/>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燕尾形 8"/>
          <p:cNvSpPr/>
          <p:nvPr/>
        </p:nvSpPr>
        <p:spPr>
          <a:xfrm>
            <a:off x="8664576" y="4988984"/>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10" name="燕尾形 9"/>
          <p:cNvSpPr/>
          <p:nvPr/>
        </p:nvSpPr>
        <p:spPr>
          <a:xfrm>
            <a:off x="8477251" y="4988984"/>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4" name="文本占位符 3"/>
          <p:cNvSpPr>
            <a:spLocks noGrp="1"/>
          </p:cNvSpPr>
          <p:nvPr>
            <p:ph type="body" sz="half" idx="2"/>
          </p:nvPr>
        </p:nvSpPr>
        <p:spPr>
          <a:xfrm>
            <a:off x="1141232" y="5443403"/>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zh-CN" altLang="en-US" smtClean="0"/>
              <a:t>单击此处编辑母版文本样式</a:t>
            </a:r>
          </a:p>
        </p:txBody>
      </p:sp>
      <p:sp>
        <p:nvSpPr>
          <p:cNvPr id="3" name="图片占位符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zh-CN" altLang="en-US" noProof="0" smtClean="0"/>
              <a:t>单击图标添加图片</a:t>
            </a:r>
            <a:endParaRPr lang="en-US" noProof="0" dirty="0"/>
          </a:p>
        </p:txBody>
      </p:sp>
      <p:sp>
        <p:nvSpPr>
          <p:cNvPr id="2" name="标题 1"/>
          <p:cNvSpPr>
            <a:spLocks noGrp="1"/>
          </p:cNvSpPr>
          <p:nvPr>
            <p:ph type="title"/>
          </p:nvPr>
        </p:nvSpPr>
        <p:spPr>
          <a:xfrm>
            <a:off x="228600" y="4865123"/>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zh-CN" altLang="en-US" smtClean="0"/>
              <a:t>单击此处编辑母版标题样式</a:t>
            </a:r>
            <a:endParaRPr lang="en-US"/>
          </a:p>
        </p:txBody>
      </p:sp>
      <p:sp>
        <p:nvSpPr>
          <p:cNvPr id="11" name="日期占位符 4"/>
          <p:cNvSpPr>
            <a:spLocks noGrp="1"/>
          </p:cNvSpPr>
          <p:nvPr>
            <p:ph type="dt" sz="half" idx="10"/>
          </p:nvPr>
        </p:nvSpPr>
        <p:spPr/>
        <p:txBody>
          <a:bodyPr/>
          <a:lstStyle>
            <a:lvl1pPr>
              <a:defRPr smtClean="0">
                <a:solidFill>
                  <a:schemeClr val="tx1"/>
                </a:solidFill>
              </a:defRPr>
            </a:lvl1pPr>
            <a:extLst/>
          </a:lstStyle>
          <a:p>
            <a:pPr>
              <a:defRPr/>
            </a:pPr>
            <a:fld id="{078D46F5-D48E-4154-B761-4A8FAA7A83F1}" type="datetimeFigureOut">
              <a:rPr lang="zh-CN" altLang="en-US"/>
              <a:pPr>
                <a:defRPr/>
              </a:pPr>
              <a:t>2018/5/26</a:t>
            </a:fld>
            <a:endParaRPr lang="zh-CN" altLang="en-US"/>
          </a:p>
        </p:txBody>
      </p:sp>
      <p:sp>
        <p:nvSpPr>
          <p:cNvPr id="12" name="页脚占位符 5"/>
          <p:cNvSpPr>
            <a:spLocks noGrp="1"/>
          </p:cNvSpPr>
          <p:nvPr>
            <p:ph type="ftr" sz="quarter" idx="11"/>
          </p:nvPr>
        </p:nvSpPr>
        <p:spPr/>
        <p:txBody>
          <a:bodyPr/>
          <a:lstStyle>
            <a:lvl1pPr>
              <a:defRPr>
                <a:solidFill>
                  <a:schemeClr val="tx1"/>
                </a:solidFill>
              </a:defRPr>
            </a:lvl1pPr>
            <a:extLst/>
          </a:lstStyle>
          <a:p>
            <a:pPr>
              <a:defRPr/>
            </a:pPr>
            <a:endParaRPr lang="zh-CN" altLang="en-US"/>
          </a:p>
        </p:txBody>
      </p:sp>
      <p:sp>
        <p:nvSpPr>
          <p:cNvPr id="13" name="灯片编号占位符 6"/>
          <p:cNvSpPr>
            <a:spLocks noGrp="1"/>
          </p:cNvSpPr>
          <p:nvPr>
            <p:ph type="sldNum" sz="quarter" idx="12"/>
          </p:nvPr>
        </p:nvSpPr>
        <p:spPr/>
        <p:txBody>
          <a:bodyPr/>
          <a:lstStyle>
            <a:lvl1pPr>
              <a:defRPr smtClean="0">
                <a:solidFill>
                  <a:schemeClr val="tx1"/>
                </a:solidFill>
              </a:defRPr>
            </a:lvl1pPr>
            <a:extLst/>
          </a:lstStyle>
          <a:p>
            <a:pPr>
              <a:defRPr/>
            </a:pPr>
            <a:fld id="{57A0A71D-8635-4910-9D5A-F4623077EB53}" type="slidenum">
              <a:rPr lang="zh-CN" altLang="en-US"/>
              <a:pPr>
                <a:defRPr/>
              </a:pPr>
              <a:t>‹#›</a:t>
            </a:fld>
            <a:endParaRPr lang="zh-CN" altLang="en-US"/>
          </a:p>
        </p:txBody>
      </p:sp>
    </p:spTree>
    <p:extLst>
      <p:ext uri="{BB962C8B-B14F-4D97-AF65-F5344CB8AC3E}">
        <p14:creationId xmlns:p14="http://schemas.microsoft.com/office/powerpoint/2010/main" val="34670195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57200" y="1481330"/>
            <a:ext cx="8229600" cy="43860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fld id="{CE64FD7C-9203-4339-B2D8-5170BD8D6F2D}" type="datetimeFigureOut">
              <a:rPr lang="zh-CN" altLang="en-US"/>
              <a:pPr>
                <a:defRPr/>
              </a:pPr>
              <a:t>2018/5/26</a:t>
            </a:fld>
            <a:endParaRPr lang="zh-CN" altLang="en-US"/>
          </a:p>
        </p:txBody>
      </p:sp>
      <p:sp>
        <p:nvSpPr>
          <p:cNvPr id="5" name="页脚占位符 21"/>
          <p:cNvSpPr>
            <a:spLocks noGrp="1"/>
          </p:cNvSpPr>
          <p:nvPr>
            <p:ph type="ftr" sz="quarter" idx="11"/>
          </p:nvPr>
        </p:nvSpPr>
        <p:spPr/>
        <p:txBody>
          <a:bodyPr/>
          <a:lstStyle>
            <a:lvl1pPr>
              <a:defRPr/>
            </a:lvl1pPr>
          </a:lstStyle>
          <a:p>
            <a:pPr>
              <a:defRPr/>
            </a:pPr>
            <a:endParaRPr lang="zh-CN" altLang="en-US"/>
          </a:p>
        </p:txBody>
      </p:sp>
      <p:sp>
        <p:nvSpPr>
          <p:cNvPr id="6" name="灯片编号占位符 17"/>
          <p:cNvSpPr>
            <a:spLocks noGrp="1"/>
          </p:cNvSpPr>
          <p:nvPr>
            <p:ph type="sldNum" sz="quarter" idx="12"/>
          </p:nvPr>
        </p:nvSpPr>
        <p:spPr/>
        <p:txBody>
          <a:bodyPr/>
          <a:lstStyle>
            <a:lvl1pPr>
              <a:defRPr/>
            </a:lvl1pPr>
          </a:lstStyle>
          <a:p>
            <a:pPr>
              <a:defRPr/>
            </a:pPr>
            <a:fld id="{54078B3A-E0E2-4374-B7D7-971375883E8E}" type="slidenum">
              <a:rPr lang="zh-CN" altLang="en-US"/>
              <a:pPr>
                <a:defRPr/>
              </a:pPr>
              <a:t>‹#›</a:t>
            </a:fld>
            <a:endParaRPr lang="zh-CN" altLang="en-US"/>
          </a:p>
        </p:txBody>
      </p:sp>
    </p:spTree>
    <p:extLst>
      <p:ext uri="{BB962C8B-B14F-4D97-AF65-F5344CB8AC3E}">
        <p14:creationId xmlns:p14="http://schemas.microsoft.com/office/powerpoint/2010/main" val="351150085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223" name="Rectangle 127"/>
          <p:cNvSpPr>
            <a:spLocks noChangeArrowheads="1"/>
          </p:cNvSpPr>
          <p:nvPr/>
        </p:nvSpPr>
        <p:spPr bwMode="gray">
          <a:xfrm>
            <a:off x="0" y="0"/>
            <a:ext cx="9144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endParaRPr lang="zh-CN" altLang="en-US"/>
          </a:p>
        </p:txBody>
      </p:sp>
      <p:grpSp>
        <p:nvGrpSpPr>
          <p:cNvPr id="4111" name="Group 15"/>
          <p:cNvGrpSpPr>
            <a:grpSpLocks/>
          </p:cNvGrpSpPr>
          <p:nvPr/>
        </p:nvGrpSpPr>
        <p:grpSpPr bwMode="auto">
          <a:xfrm>
            <a:off x="152400" y="381000"/>
            <a:ext cx="6838950" cy="3365500"/>
            <a:chOff x="664" y="1951"/>
            <a:chExt cx="4308" cy="2120"/>
          </a:xfrm>
        </p:grpSpPr>
        <p:sp>
          <p:nvSpPr>
            <p:cNvPr id="4112" name="Freeform 16"/>
            <p:cNvSpPr>
              <a:spLocks/>
            </p:cNvSpPr>
            <p:nvPr/>
          </p:nvSpPr>
          <p:spPr bwMode="invGray">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13" name="Freeform 17"/>
            <p:cNvSpPr>
              <a:spLocks/>
            </p:cNvSpPr>
            <p:nvPr/>
          </p:nvSpPr>
          <p:spPr bwMode="invGray">
            <a:xfrm>
              <a:off x="703" y="2230"/>
              <a:ext cx="34" cy="28"/>
            </a:xfrm>
            <a:custGeom>
              <a:avLst/>
              <a:gdLst/>
              <a:ahLst/>
              <a:cxnLst>
                <a:cxn ang="0">
                  <a:pos x="16" y="4"/>
                </a:cxn>
                <a:cxn ang="0">
                  <a:pos x="0" y="22"/>
                </a:cxn>
                <a:cxn ang="0">
                  <a:pos x="22" y="38"/>
                </a:cxn>
                <a:cxn ang="0">
                  <a:pos x="46" y="26"/>
                </a:cxn>
                <a:cxn ang="0">
                  <a:pos x="30" y="0"/>
                </a:cxn>
                <a:cxn ang="0">
                  <a:pos x="16" y="4"/>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14" name="Freeform 18"/>
            <p:cNvSpPr>
              <a:spLocks/>
            </p:cNvSpPr>
            <p:nvPr/>
          </p:nvSpPr>
          <p:spPr bwMode="invGray">
            <a:xfrm>
              <a:off x="1010" y="2353"/>
              <a:ext cx="39" cy="32"/>
            </a:xfrm>
            <a:custGeom>
              <a:avLst/>
              <a:gdLst/>
              <a:ahLst/>
              <a:cxnLst>
                <a:cxn ang="0">
                  <a:pos x="12" y="0"/>
                </a:cxn>
                <a:cxn ang="0">
                  <a:pos x="26" y="44"/>
                </a:cxn>
                <a:cxn ang="0">
                  <a:pos x="42" y="42"/>
                </a:cxn>
                <a:cxn ang="0">
                  <a:pos x="38" y="16"/>
                </a:cxn>
                <a:cxn ang="0">
                  <a:pos x="26" y="2"/>
                </a:cxn>
                <a:cxn ang="0">
                  <a:pos x="12" y="0"/>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15" name="Freeform 19"/>
            <p:cNvSpPr>
              <a:spLocks/>
            </p:cNvSpPr>
            <p:nvPr/>
          </p:nvSpPr>
          <p:spPr bwMode="invGray">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16" name="Freeform 20"/>
            <p:cNvSpPr>
              <a:spLocks/>
            </p:cNvSpPr>
            <p:nvPr/>
          </p:nvSpPr>
          <p:spPr bwMode="invGray">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17" name="Freeform 21"/>
            <p:cNvSpPr>
              <a:spLocks/>
            </p:cNvSpPr>
            <p:nvPr/>
          </p:nvSpPr>
          <p:spPr bwMode="invGray">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18" name="Freeform 22"/>
            <p:cNvSpPr>
              <a:spLocks/>
            </p:cNvSpPr>
            <p:nvPr/>
          </p:nvSpPr>
          <p:spPr bwMode="invGray">
            <a:xfrm>
              <a:off x="1553" y="288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19" name="Freeform 23"/>
            <p:cNvSpPr>
              <a:spLocks/>
            </p:cNvSpPr>
            <p:nvPr/>
          </p:nvSpPr>
          <p:spPr bwMode="invGray">
            <a:xfrm>
              <a:off x="1609" y="2886"/>
              <a:ext cx="12" cy="25"/>
            </a:xfrm>
            <a:custGeom>
              <a:avLst/>
              <a:gdLst/>
              <a:ahLst/>
              <a:cxnLst>
                <a:cxn ang="0">
                  <a:pos x="14" y="0"/>
                </a:cxn>
                <a:cxn ang="0">
                  <a:pos x="0" y="14"/>
                </a:cxn>
                <a:cxn ang="0">
                  <a:pos x="16" y="34"/>
                </a:cxn>
                <a:cxn ang="0">
                  <a:pos x="12" y="18"/>
                </a:cxn>
                <a:cxn ang="0">
                  <a:pos x="16" y="6"/>
                </a:cxn>
                <a:cxn ang="0">
                  <a:pos x="14" y="0"/>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20" name="Freeform 24"/>
            <p:cNvSpPr>
              <a:spLocks/>
            </p:cNvSpPr>
            <p:nvPr/>
          </p:nvSpPr>
          <p:spPr bwMode="invGray">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21" name="Freeform 25"/>
            <p:cNvSpPr>
              <a:spLocks/>
            </p:cNvSpPr>
            <p:nvPr/>
          </p:nvSpPr>
          <p:spPr bwMode="invGray">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22" name="Freeform 26"/>
            <p:cNvSpPr>
              <a:spLocks/>
            </p:cNvSpPr>
            <p:nvPr/>
          </p:nvSpPr>
          <p:spPr bwMode="invGray">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23" name="Freeform 27"/>
            <p:cNvSpPr>
              <a:spLocks/>
            </p:cNvSpPr>
            <p:nvPr/>
          </p:nvSpPr>
          <p:spPr bwMode="invGray">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24" name="Freeform 28"/>
            <p:cNvSpPr>
              <a:spLocks/>
            </p:cNvSpPr>
            <p:nvPr/>
          </p:nvSpPr>
          <p:spPr bwMode="invGray">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25" name="Freeform 29"/>
            <p:cNvSpPr>
              <a:spLocks/>
            </p:cNvSpPr>
            <p:nvPr/>
          </p:nvSpPr>
          <p:spPr bwMode="invGray">
            <a:xfrm>
              <a:off x="1693" y="2065"/>
              <a:ext cx="54" cy="25"/>
            </a:xfrm>
            <a:custGeom>
              <a:avLst/>
              <a:gdLst/>
              <a:ahLst/>
              <a:cxnLst>
                <a:cxn ang="0">
                  <a:pos x="40" y="0"/>
                </a:cxn>
                <a:cxn ang="0">
                  <a:pos x="10" y="16"/>
                </a:cxn>
                <a:cxn ang="0">
                  <a:pos x="24" y="34"/>
                </a:cxn>
                <a:cxn ang="0">
                  <a:pos x="52" y="28"/>
                </a:cxn>
                <a:cxn ang="0">
                  <a:pos x="64" y="20"/>
                </a:cxn>
                <a:cxn ang="0">
                  <a:pos x="40" y="0"/>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26" name="Freeform 30"/>
            <p:cNvSpPr>
              <a:spLocks/>
            </p:cNvSpPr>
            <p:nvPr/>
          </p:nvSpPr>
          <p:spPr bwMode="invGray">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27" name="Freeform 31"/>
            <p:cNvSpPr>
              <a:spLocks/>
            </p:cNvSpPr>
            <p:nvPr/>
          </p:nvSpPr>
          <p:spPr bwMode="invGray">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28" name="Freeform 32"/>
            <p:cNvSpPr>
              <a:spLocks/>
            </p:cNvSpPr>
            <p:nvPr/>
          </p:nvSpPr>
          <p:spPr bwMode="invGray">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29" name="Freeform 33"/>
            <p:cNvSpPr>
              <a:spLocks/>
            </p:cNvSpPr>
            <p:nvPr/>
          </p:nvSpPr>
          <p:spPr bwMode="invGray">
            <a:xfrm>
              <a:off x="664" y="2245"/>
              <a:ext cx="25" cy="15"/>
            </a:xfrm>
            <a:custGeom>
              <a:avLst/>
              <a:gdLst/>
              <a:ahLst/>
              <a:cxnLst>
                <a:cxn ang="0">
                  <a:pos x="34" y="0"/>
                </a:cxn>
                <a:cxn ang="0">
                  <a:pos x="24" y="20"/>
                </a:cxn>
                <a:cxn ang="0">
                  <a:pos x="4" y="18"/>
                </a:cxn>
                <a:cxn ang="0">
                  <a:pos x="4" y="6"/>
                </a:cxn>
                <a:cxn ang="0">
                  <a:pos x="34" y="0"/>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30" name="Freeform 34"/>
            <p:cNvSpPr>
              <a:spLocks/>
            </p:cNvSpPr>
            <p:nvPr/>
          </p:nvSpPr>
          <p:spPr bwMode="invGray">
            <a:xfrm>
              <a:off x="1421" y="2756"/>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31" name="Freeform 35"/>
            <p:cNvSpPr>
              <a:spLocks/>
            </p:cNvSpPr>
            <p:nvPr/>
          </p:nvSpPr>
          <p:spPr bwMode="invGray">
            <a:xfrm>
              <a:off x="1424" y="2781"/>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32" name="Freeform 36"/>
            <p:cNvSpPr>
              <a:spLocks/>
            </p:cNvSpPr>
            <p:nvPr/>
          </p:nvSpPr>
          <p:spPr bwMode="invGray">
            <a:xfrm>
              <a:off x="1628" y="2913"/>
              <a:ext cx="15"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33" name="Freeform 37"/>
            <p:cNvSpPr>
              <a:spLocks/>
            </p:cNvSpPr>
            <p:nvPr/>
          </p:nvSpPr>
          <p:spPr bwMode="invGray">
            <a:xfrm>
              <a:off x="1752" y="2429"/>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34" name="Freeform 38"/>
            <p:cNvSpPr>
              <a:spLocks/>
            </p:cNvSpPr>
            <p:nvPr/>
          </p:nvSpPr>
          <p:spPr bwMode="invGray">
            <a:xfrm>
              <a:off x="1652" y="2224"/>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35" name="Freeform 39"/>
            <p:cNvSpPr>
              <a:spLocks/>
            </p:cNvSpPr>
            <p:nvPr/>
          </p:nvSpPr>
          <p:spPr bwMode="invGray">
            <a:xfrm>
              <a:off x="1717" y="2045"/>
              <a:ext cx="39"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36" name="Freeform 40"/>
            <p:cNvSpPr>
              <a:spLocks/>
            </p:cNvSpPr>
            <p:nvPr/>
          </p:nvSpPr>
          <p:spPr bwMode="invGray">
            <a:xfrm>
              <a:off x="1780" y="215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37" name="Freeform 41"/>
            <p:cNvSpPr>
              <a:spLocks/>
            </p:cNvSpPr>
            <p:nvPr/>
          </p:nvSpPr>
          <p:spPr bwMode="invGray">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38" name="Freeform 42"/>
            <p:cNvSpPr>
              <a:spLocks/>
            </p:cNvSpPr>
            <p:nvPr/>
          </p:nvSpPr>
          <p:spPr bwMode="invGray">
            <a:xfrm>
              <a:off x="2009" y="2135"/>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39" name="Freeform 43"/>
            <p:cNvSpPr>
              <a:spLocks/>
            </p:cNvSpPr>
            <p:nvPr/>
          </p:nvSpPr>
          <p:spPr bwMode="invGray">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40" name="Freeform 44"/>
            <p:cNvSpPr>
              <a:spLocks/>
            </p:cNvSpPr>
            <p:nvPr/>
          </p:nvSpPr>
          <p:spPr bwMode="invGray">
            <a:xfrm>
              <a:off x="2393" y="2038"/>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41" name="Freeform 45"/>
            <p:cNvSpPr>
              <a:spLocks/>
            </p:cNvSpPr>
            <p:nvPr/>
          </p:nvSpPr>
          <p:spPr bwMode="invGray">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42" name="Freeform 46"/>
            <p:cNvSpPr>
              <a:spLocks/>
            </p:cNvSpPr>
            <p:nvPr/>
          </p:nvSpPr>
          <p:spPr bwMode="invGray">
            <a:xfrm>
              <a:off x="2759" y="2039"/>
              <a:ext cx="48" cy="21"/>
            </a:xfrm>
            <a:custGeom>
              <a:avLst/>
              <a:gdLst/>
              <a:ahLst/>
              <a:cxnLst>
                <a:cxn ang="0">
                  <a:pos x="36" y="6"/>
                </a:cxn>
                <a:cxn ang="0">
                  <a:pos x="8" y="4"/>
                </a:cxn>
                <a:cxn ang="0">
                  <a:pos x="24" y="28"/>
                </a:cxn>
                <a:cxn ang="0">
                  <a:pos x="54" y="14"/>
                </a:cxn>
                <a:cxn ang="0">
                  <a:pos x="36" y="6"/>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43" name="Freeform 47"/>
            <p:cNvSpPr>
              <a:spLocks/>
            </p:cNvSpPr>
            <p:nvPr/>
          </p:nvSpPr>
          <p:spPr bwMode="invGray">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44" name="Freeform 48"/>
            <p:cNvSpPr>
              <a:spLocks/>
            </p:cNvSpPr>
            <p:nvPr/>
          </p:nvSpPr>
          <p:spPr bwMode="invGray">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45" name="Freeform 49"/>
            <p:cNvSpPr>
              <a:spLocks/>
            </p:cNvSpPr>
            <p:nvPr/>
          </p:nvSpPr>
          <p:spPr bwMode="invGray">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46" name="Freeform 50"/>
            <p:cNvSpPr>
              <a:spLocks/>
            </p:cNvSpPr>
            <p:nvPr/>
          </p:nvSpPr>
          <p:spPr bwMode="invGray">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47" name="Freeform 51"/>
            <p:cNvSpPr>
              <a:spLocks/>
            </p:cNvSpPr>
            <p:nvPr/>
          </p:nvSpPr>
          <p:spPr bwMode="invGray">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48" name="Freeform 52"/>
            <p:cNvSpPr>
              <a:spLocks/>
            </p:cNvSpPr>
            <p:nvPr/>
          </p:nvSpPr>
          <p:spPr bwMode="invGray">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49" name="Freeform 53"/>
            <p:cNvSpPr>
              <a:spLocks/>
            </p:cNvSpPr>
            <p:nvPr/>
          </p:nvSpPr>
          <p:spPr bwMode="invGray">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50" name="Freeform 54"/>
            <p:cNvSpPr>
              <a:spLocks/>
            </p:cNvSpPr>
            <p:nvPr/>
          </p:nvSpPr>
          <p:spPr bwMode="invGray">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51" name="Freeform 55"/>
            <p:cNvSpPr>
              <a:spLocks/>
            </p:cNvSpPr>
            <p:nvPr/>
          </p:nvSpPr>
          <p:spPr bwMode="invGray">
            <a:xfrm>
              <a:off x="4846" y="3832"/>
              <a:ext cx="37" cy="26"/>
            </a:xfrm>
            <a:custGeom>
              <a:avLst/>
              <a:gdLst/>
              <a:ahLst/>
              <a:cxnLst>
                <a:cxn ang="0">
                  <a:pos x="29" y="0"/>
                </a:cxn>
                <a:cxn ang="0">
                  <a:pos x="8" y="11"/>
                </a:cxn>
                <a:cxn ang="0">
                  <a:pos x="24" y="35"/>
                </a:cxn>
                <a:cxn ang="0">
                  <a:pos x="39" y="26"/>
                </a:cxn>
                <a:cxn ang="0">
                  <a:pos x="29" y="0"/>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52" name="Freeform 56"/>
            <p:cNvSpPr>
              <a:spLocks/>
            </p:cNvSpPr>
            <p:nvPr/>
          </p:nvSpPr>
          <p:spPr bwMode="invGray">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53" name="Freeform 57"/>
            <p:cNvSpPr>
              <a:spLocks/>
            </p:cNvSpPr>
            <p:nvPr/>
          </p:nvSpPr>
          <p:spPr bwMode="invGray">
            <a:xfrm>
              <a:off x="3655" y="3034"/>
              <a:ext cx="49" cy="61"/>
            </a:xfrm>
            <a:custGeom>
              <a:avLst/>
              <a:gdLst/>
              <a:ahLst/>
              <a:cxnLst>
                <a:cxn ang="0">
                  <a:pos x="29" y="0"/>
                </a:cxn>
                <a:cxn ang="0">
                  <a:pos x="25" y="60"/>
                </a:cxn>
                <a:cxn ang="0">
                  <a:pos x="29" y="76"/>
                </a:cxn>
                <a:cxn ang="0">
                  <a:pos x="41" y="80"/>
                </a:cxn>
                <a:cxn ang="0">
                  <a:pos x="57" y="76"/>
                </a:cxn>
                <a:cxn ang="0">
                  <a:pos x="29" y="0"/>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54" name="Freeform 58"/>
            <p:cNvSpPr>
              <a:spLocks/>
            </p:cNvSpPr>
            <p:nvPr/>
          </p:nvSpPr>
          <p:spPr bwMode="invGray">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55" name="Freeform 59"/>
            <p:cNvSpPr>
              <a:spLocks/>
            </p:cNvSpPr>
            <p:nvPr/>
          </p:nvSpPr>
          <p:spPr bwMode="invGray">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56" name="Freeform 60"/>
            <p:cNvSpPr>
              <a:spLocks/>
            </p:cNvSpPr>
            <p:nvPr/>
          </p:nvSpPr>
          <p:spPr bwMode="invGray">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57" name="Freeform 61"/>
            <p:cNvSpPr>
              <a:spLocks/>
            </p:cNvSpPr>
            <p:nvPr/>
          </p:nvSpPr>
          <p:spPr bwMode="invGray">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58" name="Freeform 62"/>
            <p:cNvSpPr>
              <a:spLocks/>
            </p:cNvSpPr>
            <p:nvPr/>
          </p:nvSpPr>
          <p:spPr bwMode="invGray">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59" name="Freeform 63"/>
            <p:cNvSpPr>
              <a:spLocks/>
            </p:cNvSpPr>
            <p:nvPr/>
          </p:nvSpPr>
          <p:spPr bwMode="invGray">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60" name="Freeform 64"/>
            <p:cNvSpPr>
              <a:spLocks/>
            </p:cNvSpPr>
            <p:nvPr/>
          </p:nvSpPr>
          <p:spPr bwMode="invGray">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61" name="Freeform 65"/>
            <p:cNvSpPr>
              <a:spLocks/>
            </p:cNvSpPr>
            <p:nvPr/>
          </p:nvSpPr>
          <p:spPr bwMode="invGray">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62" name="Freeform 66"/>
            <p:cNvSpPr>
              <a:spLocks/>
            </p:cNvSpPr>
            <p:nvPr/>
          </p:nvSpPr>
          <p:spPr bwMode="invGray">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63" name="Freeform 67"/>
            <p:cNvSpPr>
              <a:spLocks/>
            </p:cNvSpPr>
            <p:nvPr/>
          </p:nvSpPr>
          <p:spPr bwMode="invGray">
            <a:xfrm>
              <a:off x="4181" y="3275"/>
              <a:ext cx="18" cy="17"/>
            </a:xfrm>
            <a:custGeom>
              <a:avLst/>
              <a:gdLst/>
              <a:ahLst/>
              <a:cxnLst>
                <a:cxn ang="0">
                  <a:pos x="0" y="0"/>
                </a:cxn>
                <a:cxn ang="0">
                  <a:pos x="6" y="23"/>
                </a:cxn>
                <a:cxn ang="0">
                  <a:pos x="24" y="11"/>
                </a:cxn>
                <a:cxn ang="0">
                  <a:pos x="0" y="0"/>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64" name="Freeform 68"/>
            <p:cNvSpPr>
              <a:spLocks/>
            </p:cNvSpPr>
            <p:nvPr/>
          </p:nvSpPr>
          <p:spPr bwMode="invGray">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65" name="Freeform 69"/>
            <p:cNvSpPr>
              <a:spLocks/>
            </p:cNvSpPr>
            <p:nvPr/>
          </p:nvSpPr>
          <p:spPr bwMode="invGray">
            <a:xfrm>
              <a:off x="4277" y="3335"/>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66" name="Freeform 70"/>
            <p:cNvSpPr>
              <a:spLocks/>
            </p:cNvSpPr>
            <p:nvPr/>
          </p:nvSpPr>
          <p:spPr bwMode="invGray">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67" name="Freeform 71"/>
            <p:cNvSpPr>
              <a:spLocks/>
            </p:cNvSpPr>
            <p:nvPr/>
          </p:nvSpPr>
          <p:spPr bwMode="invGray">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68" name="Freeform 72"/>
            <p:cNvSpPr>
              <a:spLocks/>
            </p:cNvSpPr>
            <p:nvPr/>
          </p:nvSpPr>
          <p:spPr bwMode="invGray">
            <a:xfrm>
              <a:off x="4098" y="3371"/>
              <a:ext cx="32" cy="27"/>
            </a:xfrm>
            <a:custGeom>
              <a:avLst/>
              <a:gdLst/>
              <a:ahLst/>
              <a:cxnLst>
                <a:cxn ang="0">
                  <a:pos x="21" y="3"/>
                </a:cxn>
                <a:cxn ang="0">
                  <a:pos x="6" y="6"/>
                </a:cxn>
                <a:cxn ang="0">
                  <a:pos x="33" y="36"/>
                </a:cxn>
                <a:cxn ang="0">
                  <a:pos x="42" y="30"/>
                </a:cxn>
                <a:cxn ang="0">
                  <a:pos x="21" y="3"/>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69" name="Freeform 73"/>
            <p:cNvSpPr>
              <a:spLocks/>
            </p:cNvSpPr>
            <p:nvPr/>
          </p:nvSpPr>
          <p:spPr bwMode="invGray">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70" name="Freeform 74"/>
            <p:cNvSpPr>
              <a:spLocks/>
            </p:cNvSpPr>
            <p:nvPr/>
          </p:nvSpPr>
          <p:spPr bwMode="invGray">
            <a:xfrm>
              <a:off x="4111" y="3353"/>
              <a:ext cx="34" cy="24"/>
            </a:xfrm>
            <a:custGeom>
              <a:avLst/>
              <a:gdLst/>
              <a:ahLst/>
              <a:cxnLst>
                <a:cxn ang="0">
                  <a:pos x="21" y="0"/>
                </a:cxn>
                <a:cxn ang="0">
                  <a:pos x="0" y="7"/>
                </a:cxn>
                <a:cxn ang="0">
                  <a:pos x="27" y="31"/>
                </a:cxn>
                <a:cxn ang="0">
                  <a:pos x="45" y="24"/>
                </a:cxn>
                <a:cxn ang="0">
                  <a:pos x="22" y="10"/>
                </a:cxn>
                <a:cxn ang="0">
                  <a:pos x="21" y="0"/>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71" name="Freeform 75"/>
            <p:cNvSpPr>
              <a:spLocks/>
            </p:cNvSpPr>
            <p:nvPr/>
          </p:nvSpPr>
          <p:spPr bwMode="invGray">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72" name="Freeform 76"/>
            <p:cNvSpPr>
              <a:spLocks/>
            </p:cNvSpPr>
            <p:nvPr/>
          </p:nvSpPr>
          <p:spPr bwMode="invGray">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73" name="Freeform 77"/>
            <p:cNvSpPr>
              <a:spLocks/>
            </p:cNvSpPr>
            <p:nvPr/>
          </p:nvSpPr>
          <p:spPr bwMode="invGray">
            <a:xfrm>
              <a:off x="4135" y="2995"/>
              <a:ext cx="10" cy="25"/>
            </a:xfrm>
            <a:custGeom>
              <a:avLst/>
              <a:gdLst/>
              <a:ahLst/>
              <a:cxnLst>
                <a:cxn ang="0">
                  <a:pos x="11" y="0"/>
                </a:cxn>
                <a:cxn ang="0">
                  <a:pos x="1" y="10"/>
                </a:cxn>
                <a:cxn ang="0">
                  <a:pos x="11" y="25"/>
                </a:cxn>
                <a:cxn ang="0">
                  <a:pos x="11" y="0"/>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74" name="Freeform 78"/>
            <p:cNvSpPr>
              <a:spLocks/>
            </p:cNvSpPr>
            <p:nvPr/>
          </p:nvSpPr>
          <p:spPr bwMode="invGray">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75" name="Freeform 79"/>
            <p:cNvSpPr>
              <a:spLocks/>
            </p:cNvSpPr>
            <p:nvPr/>
          </p:nvSpPr>
          <p:spPr bwMode="invGray">
            <a:xfrm>
              <a:off x="3876" y="3076"/>
              <a:ext cx="12" cy="27"/>
            </a:xfrm>
            <a:custGeom>
              <a:avLst/>
              <a:gdLst/>
              <a:ahLst/>
              <a:cxnLst>
                <a:cxn ang="0">
                  <a:pos x="14" y="3"/>
                </a:cxn>
                <a:cxn ang="0">
                  <a:pos x="0" y="7"/>
                </a:cxn>
                <a:cxn ang="0">
                  <a:pos x="8" y="22"/>
                </a:cxn>
                <a:cxn ang="0">
                  <a:pos x="14" y="3"/>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76" name="Freeform 80"/>
            <p:cNvSpPr>
              <a:spLocks/>
            </p:cNvSpPr>
            <p:nvPr/>
          </p:nvSpPr>
          <p:spPr bwMode="invGray">
            <a:xfrm>
              <a:off x="3866" y="305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77" name="Freeform 81"/>
            <p:cNvSpPr>
              <a:spLocks/>
            </p:cNvSpPr>
            <p:nvPr/>
          </p:nvSpPr>
          <p:spPr bwMode="invGray">
            <a:xfrm>
              <a:off x="3862" y="3035"/>
              <a:ext cx="12" cy="14"/>
            </a:xfrm>
            <a:custGeom>
              <a:avLst/>
              <a:gdLst/>
              <a:ahLst/>
              <a:cxnLst>
                <a:cxn ang="0">
                  <a:pos x="10" y="5"/>
                </a:cxn>
                <a:cxn ang="0">
                  <a:pos x="0" y="10"/>
                </a:cxn>
                <a:cxn ang="0">
                  <a:pos x="12" y="19"/>
                </a:cxn>
                <a:cxn ang="0">
                  <a:pos x="10" y="5"/>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78" name="Freeform 82"/>
            <p:cNvSpPr>
              <a:spLocks/>
            </p:cNvSpPr>
            <p:nvPr/>
          </p:nvSpPr>
          <p:spPr bwMode="invGray">
            <a:xfrm>
              <a:off x="3850" y="2995"/>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79" name="Freeform 83"/>
            <p:cNvSpPr>
              <a:spLocks/>
            </p:cNvSpPr>
            <p:nvPr/>
          </p:nvSpPr>
          <p:spPr bwMode="invGray">
            <a:xfrm>
              <a:off x="3852" y="3020"/>
              <a:ext cx="16" cy="13"/>
            </a:xfrm>
            <a:custGeom>
              <a:avLst/>
              <a:gdLst/>
              <a:ahLst/>
              <a:cxnLst>
                <a:cxn ang="0">
                  <a:pos x="13" y="0"/>
                </a:cxn>
                <a:cxn ang="0">
                  <a:pos x="19" y="18"/>
                </a:cxn>
                <a:cxn ang="0">
                  <a:pos x="14" y="6"/>
                </a:cxn>
                <a:cxn ang="0">
                  <a:pos x="13" y="0"/>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80" name="Freeform 84"/>
            <p:cNvSpPr>
              <a:spLocks/>
            </p:cNvSpPr>
            <p:nvPr/>
          </p:nvSpPr>
          <p:spPr bwMode="invGray">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81" name="Freeform 85"/>
            <p:cNvSpPr>
              <a:spLocks/>
            </p:cNvSpPr>
            <p:nvPr/>
          </p:nvSpPr>
          <p:spPr bwMode="invGray">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82" name="Freeform 86"/>
            <p:cNvSpPr>
              <a:spLocks/>
            </p:cNvSpPr>
            <p:nvPr/>
          </p:nvSpPr>
          <p:spPr bwMode="invGray">
            <a:xfrm>
              <a:off x="4759" y="3569"/>
              <a:ext cx="17" cy="23"/>
            </a:xfrm>
            <a:custGeom>
              <a:avLst/>
              <a:gdLst/>
              <a:ahLst/>
              <a:cxnLst>
                <a:cxn ang="0">
                  <a:pos x="9" y="0"/>
                </a:cxn>
                <a:cxn ang="0">
                  <a:pos x="0" y="14"/>
                </a:cxn>
                <a:cxn ang="0">
                  <a:pos x="12" y="30"/>
                </a:cxn>
                <a:cxn ang="0">
                  <a:pos x="9" y="0"/>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83" name="Freeform 87"/>
            <p:cNvSpPr>
              <a:spLocks/>
            </p:cNvSpPr>
            <p:nvPr/>
          </p:nvSpPr>
          <p:spPr bwMode="invGray">
            <a:xfrm>
              <a:off x="4751" y="3547"/>
              <a:ext cx="20" cy="17"/>
            </a:xfrm>
            <a:custGeom>
              <a:avLst/>
              <a:gdLst/>
              <a:ahLst/>
              <a:cxnLst>
                <a:cxn ang="0">
                  <a:pos x="19" y="0"/>
                </a:cxn>
                <a:cxn ang="0">
                  <a:pos x="0" y="14"/>
                </a:cxn>
                <a:cxn ang="0">
                  <a:pos x="21" y="20"/>
                </a:cxn>
                <a:cxn ang="0">
                  <a:pos x="19" y="0"/>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84" name="Freeform 88"/>
            <p:cNvSpPr>
              <a:spLocks/>
            </p:cNvSpPr>
            <p:nvPr/>
          </p:nvSpPr>
          <p:spPr bwMode="invGray">
            <a:xfrm>
              <a:off x="4598" y="3353"/>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85" name="Freeform 89"/>
            <p:cNvSpPr>
              <a:spLocks/>
            </p:cNvSpPr>
            <p:nvPr/>
          </p:nvSpPr>
          <p:spPr bwMode="invGray">
            <a:xfrm>
              <a:off x="4632" y="3396"/>
              <a:ext cx="26" cy="33"/>
            </a:xfrm>
            <a:custGeom>
              <a:avLst/>
              <a:gdLst/>
              <a:ahLst/>
              <a:cxnLst>
                <a:cxn ang="0">
                  <a:pos x="30" y="0"/>
                </a:cxn>
                <a:cxn ang="0">
                  <a:pos x="10" y="9"/>
                </a:cxn>
                <a:cxn ang="0">
                  <a:pos x="14" y="32"/>
                </a:cxn>
                <a:cxn ang="0">
                  <a:pos x="26" y="36"/>
                </a:cxn>
                <a:cxn ang="0">
                  <a:pos x="30" y="0"/>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86" name="Freeform 90"/>
            <p:cNvSpPr>
              <a:spLocks/>
            </p:cNvSpPr>
            <p:nvPr/>
          </p:nvSpPr>
          <p:spPr bwMode="invGray">
            <a:xfrm>
              <a:off x="4659" y="3459"/>
              <a:ext cx="28" cy="28"/>
            </a:xfrm>
            <a:custGeom>
              <a:avLst/>
              <a:gdLst/>
              <a:ahLst/>
              <a:cxnLst>
                <a:cxn ang="0">
                  <a:pos x="34" y="2"/>
                </a:cxn>
                <a:cxn ang="0">
                  <a:pos x="10" y="2"/>
                </a:cxn>
                <a:cxn ang="0">
                  <a:pos x="14" y="25"/>
                </a:cxn>
                <a:cxn ang="0">
                  <a:pos x="26" y="29"/>
                </a:cxn>
                <a:cxn ang="0">
                  <a:pos x="34" y="2"/>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87" name="Freeform 91"/>
            <p:cNvSpPr>
              <a:spLocks/>
            </p:cNvSpPr>
            <p:nvPr/>
          </p:nvSpPr>
          <p:spPr bwMode="invGray">
            <a:xfrm>
              <a:off x="4693" y="3449"/>
              <a:ext cx="28" cy="26"/>
            </a:xfrm>
            <a:custGeom>
              <a:avLst/>
              <a:gdLst/>
              <a:ahLst/>
              <a:cxnLst>
                <a:cxn ang="0">
                  <a:pos x="34" y="2"/>
                </a:cxn>
                <a:cxn ang="0">
                  <a:pos x="10" y="2"/>
                </a:cxn>
                <a:cxn ang="0">
                  <a:pos x="16" y="22"/>
                </a:cxn>
                <a:cxn ang="0">
                  <a:pos x="27" y="22"/>
                </a:cxn>
                <a:cxn ang="0">
                  <a:pos x="34" y="2"/>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88" name="Freeform 92"/>
            <p:cNvSpPr>
              <a:spLocks/>
            </p:cNvSpPr>
            <p:nvPr/>
          </p:nvSpPr>
          <p:spPr bwMode="invGray">
            <a:xfrm>
              <a:off x="4683" y="3413"/>
              <a:ext cx="26" cy="20"/>
            </a:xfrm>
            <a:custGeom>
              <a:avLst/>
              <a:gdLst/>
              <a:ahLst/>
              <a:cxnLst>
                <a:cxn ang="0">
                  <a:pos x="31" y="1"/>
                </a:cxn>
                <a:cxn ang="0">
                  <a:pos x="10" y="2"/>
                </a:cxn>
                <a:cxn ang="0">
                  <a:pos x="13" y="15"/>
                </a:cxn>
                <a:cxn ang="0">
                  <a:pos x="25" y="19"/>
                </a:cxn>
                <a:cxn ang="0">
                  <a:pos x="31" y="1"/>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89" name="Freeform 93"/>
            <p:cNvSpPr>
              <a:spLocks/>
            </p:cNvSpPr>
            <p:nvPr/>
          </p:nvSpPr>
          <p:spPr bwMode="invGray">
            <a:xfrm>
              <a:off x="4657" y="3388"/>
              <a:ext cx="26" cy="35"/>
            </a:xfrm>
            <a:custGeom>
              <a:avLst/>
              <a:gdLst/>
              <a:ahLst/>
              <a:cxnLst>
                <a:cxn ang="0">
                  <a:pos x="28" y="16"/>
                </a:cxn>
                <a:cxn ang="0">
                  <a:pos x="19" y="2"/>
                </a:cxn>
                <a:cxn ang="0">
                  <a:pos x="10" y="25"/>
                </a:cxn>
                <a:cxn ang="0">
                  <a:pos x="19" y="35"/>
                </a:cxn>
                <a:cxn ang="0">
                  <a:pos x="27" y="29"/>
                </a:cxn>
                <a:cxn ang="0">
                  <a:pos x="28" y="16"/>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90" name="Freeform 94"/>
            <p:cNvSpPr>
              <a:spLocks/>
            </p:cNvSpPr>
            <p:nvPr/>
          </p:nvSpPr>
          <p:spPr bwMode="invGray">
            <a:xfrm>
              <a:off x="4625" y="3372"/>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91" name="Freeform 95"/>
            <p:cNvSpPr>
              <a:spLocks/>
            </p:cNvSpPr>
            <p:nvPr/>
          </p:nvSpPr>
          <p:spPr bwMode="invGray">
            <a:xfrm>
              <a:off x="4665" y="3425"/>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92" name="Freeform 96"/>
            <p:cNvSpPr>
              <a:spLocks/>
            </p:cNvSpPr>
            <p:nvPr/>
          </p:nvSpPr>
          <p:spPr bwMode="invGray">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93" name="Freeform 97"/>
            <p:cNvSpPr>
              <a:spLocks/>
            </p:cNvSpPr>
            <p:nvPr/>
          </p:nvSpPr>
          <p:spPr bwMode="invGray">
            <a:xfrm>
              <a:off x="3139" y="2155"/>
              <a:ext cx="40" cy="12"/>
            </a:xfrm>
            <a:custGeom>
              <a:avLst/>
              <a:gdLst/>
              <a:ahLst/>
              <a:cxnLst>
                <a:cxn ang="0">
                  <a:pos x="24" y="0"/>
                </a:cxn>
                <a:cxn ang="0">
                  <a:pos x="12" y="2"/>
                </a:cxn>
                <a:cxn ang="0">
                  <a:pos x="32" y="16"/>
                </a:cxn>
                <a:cxn ang="0">
                  <a:pos x="44" y="14"/>
                </a:cxn>
                <a:cxn ang="0">
                  <a:pos x="24" y="0"/>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94" name="Freeform 98"/>
            <p:cNvSpPr>
              <a:spLocks/>
            </p:cNvSpPr>
            <p:nvPr/>
          </p:nvSpPr>
          <p:spPr bwMode="invGray">
            <a:xfrm>
              <a:off x="3344" y="1999"/>
              <a:ext cx="42" cy="28"/>
            </a:xfrm>
            <a:custGeom>
              <a:avLst/>
              <a:gdLst/>
              <a:ahLst/>
              <a:cxnLst>
                <a:cxn ang="0">
                  <a:pos x="57" y="4"/>
                </a:cxn>
                <a:cxn ang="0">
                  <a:pos x="25" y="24"/>
                </a:cxn>
                <a:cxn ang="0">
                  <a:pos x="11" y="34"/>
                </a:cxn>
                <a:cxn ang="0">
                  <a:pos x="9" y="4"/>
                </a:cxn>
                <a:cxn ang="0">
                  <a:pos x="21" y="0"/>
                </a:cxn>
                <a:cxn ang="0">
                  <a:pos x="57" y="4"/>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95" name="Freeform 99"/>
            <p:cNvSpPr>
              <a:spLocks/>
            </p:cNvSpPr>
            <p:nvPr/>
          </p:nvSpPr>
          <p:spPr bwMode="invGray">
            <a:xfrm>
              <a:off x="3374" y="2012"/>
              <a:ext cx="50" cy="20"/>
            </a:xfrm>
            <a:custGeom>
              <a:avLst/>
              <a:gdLst/>
              <a:ahLst/>
              <a:cxnLst>
                <a:cxn ang="0">
                  <a:pos x="29" y="0"/>
                </a:cxn>
                <a:cxn ang="0">
                  <a:pos x="11" y="6"/>
                </a:cxn>
                <a:cxn ang="0">
                  <a:pos x="57" y="26"/>
                </a:cxn>
                <a:cxn ang="0">
                  <a:pos x="63" y="24"/>
                </a:cxn>
                <a:cxn ang="0">
                  <a:pos x="29" y="0"/>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96" name="Freeform 100"/>
            <p:cNvSpPr>
              <a:spLocks/>
            </p:cNvSpPr>
            <p:nvPr/>
          </p:nvSpPr>
          <p:spPr bwMode="invGray">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97" name="Freeform 101"/>
            <p:cNvSpPr>
              <a:spLocks/>
            </p:cNvSpPr>
            <p:nvPr/>
          </p:nvSpPr>
          <p:spPr bwMode="invGray">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98" name="Freeform 102"/>
            <p:cNvSpPr>
              <a:spLocks/>
            </p:cNvSpPr>
            <p:nvPr/>
          </p:nvSpPr>
          <p:spPr bwMode="invGray">
            <a:xfrm>
              <a:off x="3867" y="2041"/>
              <a:ext cx="46" cy="24"/>
            </a:xfrm>
            <a:custGeom>
              <a:avLst/>
              <a:gdLst/>
              <a:ahLst/>
              <a:cxnLst>
                <a:cxn ang="0">
                  <a:pos x="32" y="4"/>
                </a:cxn>
                <a:cxn ang="0">
                  <a:pos x="62" y="10"/>
                </a:cxn>
                <a:cxn ang="0">
                  <a:pos x="30" y="32"/>
                </a:cxn>
                <a:cxn ang="0">
                  <a:pos x="6" y="22"/>
                </a:cxn>
                <a:cxn ang="0">
                  <a:pos x="32" y="4"/>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199" name="Freeform 103"/>
            <p:cNvSpPr>
              <a:spLocks/>
            </p:cNvSpPr>
            <p:nvPr/>
          </p:nvSpPr>
          <p:spPr bwMode="invGray">
            <a:xfrm>
              <a:off x="3846" y="2070"/>
              <a:ext cx="37" cy="17"/>
            </a:xfrm>
            <a:custGeom>
              <a:avLst/>
              <a:gdLst/>
              <a:ahLst/>
              <a:cxnLst>
                <a:cxn ang="0">
                  <a:pos x="20" y="1"/>
                </a:cxn>
                <a:cxn ang="0">
                  <a:pos x="6" y="5"/>
                </a:cxn>
                <a:cxn ang="0">
                  <a:pos x="38" y="23"/>
                </a:cxn>
                <a:cxn ang="0">
                  <a:pos x="20" y="1"/>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00" name="Freeform 104"/>
            <p:cNvSpPr>
              <a:spLocks/>
            </p:cNvSpPr>
            <p:nvPr/>
          </p:nvSpPr>
          <p:spPr bwMode="invGray">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01" name="Freeform 105"/>
            <p:cNvSpPr>
              <a:spLocks/>
            </p:cNvSpPr>
            <p:nvPr/>
          </p:nvSpPr>
          <p:spPr bwMode="invGray">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02" name="Freeform 106"/>
            <p:cNvSpPr>
              <a:spLocks/>
            </p:cNvSpPr>
            <p:nvPr/>
          </p:nvSpPr>
          <p:spPr bwMode="invGray">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03" name="Freeform 107"/>
            <p:cNvSpPr>
              <a:spLocks/>
            </p:cNvSpPr>
            <p:nvPr/>
          </p:nvSpPr>
          <p:spPr bwMode="invGray">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04" name="Freeform 108"/>
            <p:cNvSpPr>
              <a:spLocks/>
            </p:cNvSpPr>
            <p:nvPr/>
          </p:nvSpPr>
          <p:spPr bwMode="invGray">
            <a:xfrm>
              <a:off x="2955" y="1997"/>
              <a:ext cx="19" cy="22"/>
            </a:xfrm>
            <a:custGeom>
              <a:avLst/>
              <a:gdLst/>
              <a:ahLst/>
              <a:cxnLst>
                <a:cxn ang="0">
                  <a:pos x="18" y="0"/>
                </a:cxn>
                <a:cxn ang="0">
                  <a:pos x="0" y="18"/>
                </a:cxn>
                <a:cxn ang="0">
                  <a:pos x="18" y="26"/>
                </a:cxn>
                <a:cxn ang="0">
                  <a:pos x="18" y="0"/>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05" name="Freeform 109"/>
            <p:cNvSpPr>
              <a:spLocks/>
            </p:cNvSpPr>
            <p:nvPr/>
          </p:nvSpPr>
          <p:spPr bwMode="invGray">
            <a:xfrm>
              <a:off x="2979" y="1996"/>
              <a:ext cx="37" cy="27"/>
            </a:xfrm>
            <a:custGeom>
              <a:avLst/>
              <a:gdLst/>
              <a:ahLst/>
              <a:cxnLst>
                <a:cxn ang="0">
                  <a:pos x="14" y="6"/>
                </a:cxn>
                <a:cxn ang="0">
                  <a:pos x="0" y="18"/>
                </a:cxn>
                <a:cxn ang="0">
                  <a:pos x="6" y="32"/>
                </a:cxn>
                <a:cxn ang="0">
                  <a:pos x="18" y="36"/>
                </a:cxn>
                <a:cxn ang="0">
                  <a:pos x="40" y="26"/>
                </a:cxn>
                <a:cxn ang="0">
                  <a:pos x="14" y="6"/>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06" name="Freeform 110"/>
            <p:cNvSpPr>
              <a:spLocks/>
            </p:cNvSpPr>
            <p:nvPr/>
          </p:nvSpPr>
          <p:spPr bwMode="invGray">
            <a:xfrm>
              <a:off x="3040" y="1987"/>
              <a:ext cx="20" cy="16"/>
            </a:xfrm>
            <a:custGeom>
              <a:avLst/>
              <a:gdLst/>
              <a:ahLst/>
              <a:cxnLst>
                <a:cxn ang="0">
                  <a:pos x="11" y="0"/>
                </a:cxn>
                <a:cxn ang="0">
                  <a:pos x="3" y="12"/>
                </a:cxn>
                <a:cxn ang="0">
                  <a:pos x="19" y="22"/>
                </a:cxn>
                <a:cxn ang="0">
                  <a:pos x="11" y="0"/>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07" name="Freeform 111"/>
            <p:cNvSpPr>
              <a:spLocks/>
            </p:cNvSpPr>
            <p:nvPr/>
          </p:nvSpPr>
          <p:spPr bwMode="invGray">
            <a:xfrm>
              <a:off x="3022" y="2005"/>
              <a:ext cx="15" cy="13"/>
            </a:xfrm>
            <a:custGeom>
              <a:avLst/>
              <a:gdLst/>
              <a:ahLst/>
              <a:cxnLst>
                <a:cxn ang="0">
                  <a:pos x="11" y="0"/>
                </a:cxn>
                <a:cxn ang="0">
                  <a:pos x="9" y="18"/>
                </a:cxn>
                <a:cxn ang="0">
                  <a:pos x="11" y="0"/>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08" name="Freeform 112"/>
            <p:cNvSpPr>
              <a:spLocks/>
            </p:cNvSpPr>
            <p:nvPr/>
          </p:nvSpPr>
          <p:spPr bwMode="invGray">
            <a:xfrm>
              <a:off x="4162" y="2021"/>
              <a:ext cx="18" cy="33"/>
            </a:xfrm>
            <a:custGeom>
              <a:avLst/>
              <a:gdLst/>
              <a:ahLst/>
              <a:cxnLst>
                <a:cxn ang="0">
                  <a:pos x="24" y="0"/>
                </a:cxn>
                <a:cxn ang="0">
                  <a:pos x="8" y="16"/>
                </a:cxn>
                <a:cxn ang="0">
                  <a:pos x="0" y="34"/>
                </a:cxn>
                <a:cxn ang="0">
                  <a:pos x="16" y="40"/>
                </a:cxn>
                <a:cxn ang="0">
                  <a:pos x="24" y="0"/>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09" name="Freeform 113"/>
            <p:cNvSpPr>
              <a:spLocks/>
            </p:cNvSpPr>
            <p:nvPr/>
          </p:nvSpPr>
          <p:spPr bwMode="invGray">
            <a:xfrm>
              <a:off x="3278" y="3473"/>
              <a:ext cx="31" cy="18"/>
            </a:xfrm>
            <a:custGeom>
              <a:avLst/>
              <a:gdLst/>
              <a:ahLst/>
              <a:cxnLst>
                <a:cxn ang="0">
                  <a:pos x="30" y="0"/>
                </a:cxn>
                <a:cxn ang="0">
                  <a:pos x="26" y="24"/>
                </a:cxn>
                <a:cxn ang="0">
                  <a:pos x="30" y="0"/>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10" name="Freeform 114"/>
            <p:cNvSpPr>
              <a:spLocks/>
            </p:cNvSpPr>
            <p:nvPr/>
          </p:nvSpPr>
          <p:spPr bwMode="invGray">
            <a:xfrm>
              <a:off x="3318" y="3466"/>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11" name="Freeform 115"/>
            <p:cNvSpPr>
              <a:spLocks/>
            </p:cNvSpPr>
            <p:nvPr/>
          </p:nvSpPr>
          <p:spPr bwMode="invGray">
            <a:xfrm>
              <a:off x="3251" y="3312"/>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12" name="Freeform 116"/>
            <p:cNvSpPr>
              <a:spLocks/>
            </p:cNvSpPr>
            <p:nvPr/>
          </p:nvSpPr>
          <p:spPr bwMode="invGray">
            <a:xfrm>
              <a:off x="3311" y="3239"/>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13" name="Freeform 117"/>
            <p:cNvSpPr>
              <a:spLocks/>
            </p:cNvSpPr>
            <p:nvPr/>
          </p:nvSpPr>
          <p:spPr bwMode="invGray">
            <a:xfrm>
              <a:off x="3287" y="3238"/>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14" name="Freeform 118"/>
            <p:cNvSpPr>
              <a:spLocks/>
            </p:cNvSpPr>
            <p:nvPr/>
          </p:nvSpPr>
          <p:spPr bwMode="invGray">
            <a:xfrm>
              <a:off x="3276" y="3260"/>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15" name="Freeform 119"/>
            <p:cNvSpPr>
              <a:spLocks/>
            </p:cNvSpPr>
            <p:nvPr/>
          </p:nvSpPr>
          <p:spPr bwMode="invGray">
            <a:xfrm>
              <a:off x="3251" y="3294"/>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16" name="Freeform 120"/>
            <p:cNvSpPr>
              <a:spLocks/>
            </p:cNvSpPr>
            <p:nvPr/>
          </p:nvSpPr>
          <p:spPr bwMode="invGray">
            <a:xfrm>
              <a:off x="3270" y="3281"/>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17" name="Freeform 121"/>
            <p:cNvSpPr>
              <a:spLocks/>
            </p:cNvSpPr>
            <p:nvPr/>
          </p:nvSpPr>
          <p:spPr bwMode="invGray">
            <a:xfrm>
              <a:off x="2537" y="229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18" name="Freeform 122"/>
            <p:cNvSpPr>
              <a:spLocks/>
            </p:cNvSpPr>
            <p:nvPr/>
          </p:nvSpPr>
          <p:spPr bwMode="invGray">
            <a:xfrm>
              <a:off x="2476" y="2259"/>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sp>
          <p:nvSpPr>
            <p:cNvPr id="4219" name="Freeform 123"/>
            <p:cNvSpPr>
              <a:spLocks/>
            </p:cNvSpPr>
            <p:nvPr/>
          </p:nvSpPr>
          <p:spPr bwMode="invGray">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zh-CN" altLang="en-US"/>
            </a:p>
          </p:txBody>
        </p:sp>
      </p:grpSp>
      <p:sp>
        <p:nvSpPr>
          <p:cNvPr id="4100" name="Rectangle 4"/>
          <p:cNvSpPr>
            <a:spLocks noGrp="1" noChangeArrowheads="1"/>
          </p:cNvSpPr>
          <p:nvPr>
            <p:ph type="dt" sz="half" idx="2"/>
          </p:nvPr>
        </p:nvSpPr>
        <p:spPr>
          <a:xfrm>
            <a:off x="304800" y="6477000"/>
            <a:ext cx="2133600" cy="168275"/>
          </a:xfrm>
        </p:spPr>
        <p:txBody>
          <a:bodyPr/>
          <a:lstStyle>
            <a:lvl1pPr>
              <a:defRPr/>
            </a:lvl1pPr>
          </a:lstStyle>
          <a:p>
            <a:endParaRPr lang="en-US" altLang="zh-CN"/>
          </a:p>
        </p:txBody>
      </p:sp>
      <p:sp>
        <p:nvSpPr>
          <p:cNvPr id="4101" name="Rectangle 5"/>
          <p:cNvSpPr>
            <a:spLocks noGrp="1" noChangeArrowheads="1"/>
          </p:cNvSpPr>
          <p:nvPr>
            <p:ph type="ftr" sz="quarter" idx="3"/>
          </p:nvPr>
        </p:nvSpPr>
        <p:spPr>
          <a:xfrm>
            <a:off x="6705600" y="6477000"/>
            <a:ext cx="2286000" cy="168275"/>
          </a:xfrm>
        </p:spPr>
        <p:txBody>
          <a:bodyPr/>
          <a:lstStyle>
            <a:lvl1pPr algn="r">
              <a:defRPr/>
            </a:lvl1pPr>
          </a:lstStyle>
          <a:p>
            <a:r>
              <a:rPr lang="en-US" altLang="zh-CN"/>
              <a:t>www.themegallery.com</a:t>
            </a:r>
          </a:p>
        </p:txBody>
      </p:sp>
      <p:sp>
        <p:nvSpPr>
          <p:cNvPr id="4102" name="Rectangle 6"/>
          <p:cNvSpPr>
            <a:spLocks noGrp="1" noChangeArrowheads="1"/>
          </p:cNvSpPr>
          <p:nvPr>
            <p:ph type="sldNum" sz="quarter" idx="4"/>
          </p:nvPr>
        </p:nvSpPr>
        <p:spPr>
          <a:xfrm>
            <a:off x="3657600" y="6477000"/>
            <a:ext cx="2133600" cy="168275"/>
          </a:xfrm>
        </p:spPr>
        <p:txBody>
          <a:bodyPr/>
          <a:lstStyle>
            <a:lvl1pPr algn="ctr">
              <a:defRPr/>
            </a:lvl1pPr>
          </a:lstStyle>
          <a:p>
            <a:fld id="{26DA4443-A273-4F29-8373-022A643DF69A}" type="slidenum">
              <a:rPr lang="en-US" altLang="zh-CN"/>
              <a:pPr/>
              <a:t>‹#›</a:t>
            </a:fld>
            <a:endParaRPr lang="en-US" altLang="zh-CN"/>
          </a:p>
        </p:txBody>
      </p:sp>
      <p:pic>
        <p:nvPicPr>
          <p:cNvPr id="4103" name="Picture 7" descr="artplus_nature_naturalcity42_a"/>
          <p:cNvPicPr>
            <a:picLocks noChangeAspect="1" noChangeArrowheads="1"/>
          </p:cNvPicPr>
          <p:nvPr/>
        </p:nvPicPr>
        <p:blipFill>
          <a:blip r:embed="rId3"/>
          <a:srcRect/>
          <a:stretch>
            <a:fillRect/>
          </a:stretch>
        </p:blipFill>
        <p:spPr bwMode="auto">
          <a:xfrm>
            <a:off x="4870450" y="3167063"/>
            <a:ext cx="4425950" cy="2989262"/>
          </a:xfrm>
          <a:prstGeom prst="rect">
            <a:avLst/>
          </a:prstGeom>
          <a:noFill/>
        </p:spPr>
      </p:pic>
      <p:pic>
        <p:nvPicPr>
          <p:cNvPr id="4108" name="Picture 12" descr="artplus_nature_naturalcity42_i"/>
          <p:cNvPicPr>
            <a:picLocks noChangeAspect="1" noChangeArrowheads="1"/>
          </p:cNvPicPr>
          <p:nvPr/>
        </p:nvPicPr>
        <p:blipFill>
          <a:blip r:embed="rId4"/>
          <a:srcRect/>
          <a:stretch>
            <a:fillRect/>
          </a:stretch>
        </p:blipFill>
        <p:spPr bwMode="auto">
          <a:xfrm>
            <a:off x="6956425" y="3352800"/>
            <a:ext cx="1654175" cy="877888"/>
          </a:xfrm>
          <a:prstGeom prst="rect">
            <a:avLst/>
          </a:prstGeom>
          <a:noFill/>
        </p:spPr>
      </p:pic>
      <p:pic>
        <p:nvPicPr>
          <p:cNvPr id="4106" name="Picture 10" descr="artplus_nature_naturalcity42_c"/>
          <p:cNvPicPr>
            <a:picLocks noChangeAspect="1" noChangeArrowheads="1"/>
          </p:cNvPicPr>
          <p:nvPr/>
        </p:nvPicPr>
        <p:blipFill>
          <a:blip r:embed="rId5"/>
          <a:srcRect/>
          <a:stretch>
            <a:fillRect/>
          </a:stretch>
        </p:blipFill>
        <p:spPr bwMode="auto">
          <a:xfrm>
            <a:off x="9296400" y="2895600"/>
            <a:ext cx="1112838" cy="866775"/>
          </a:xfrm>
          <a:prstGeom prst="rect">
            <a:avLst/>
          </a:prstGeom>
          <a:noFill/>
        </p:spPr>
      </p:pic>
      <p:pic>
        <p:nvPicPr>
          <p:cNvPr id="4109" name="Picture 13" descr="artplus_nature_naturalcity42_f"/>
          <p:cNvPicPr>
            <a:picLocks noChangeAspect="1" noChangeArrowheads="1"/>
          </p:cNvPicPr>
          <p:nvPr/>
        </p:nvPicPr>
        <p:blipFill>
          <a:blip r:embed="rId6"/>
          <a:srcRect/>
          <a:stretch>
            <a:fillRect/>
          </a:stretch>
        </p:blipFill>
        <p:spPr bwMode="auto">
          <a:xfrm>
            <a:off x="4994275" y="4594225"/>
            <a:ext cx="4911725" cy="1882775"/>
          </a:xfrm>
          <a:prstGeom prst="rect">
            <a:avLst/>
          </a:prstGeom>
          <a:noFill/>
        </p:spPr>
      </p:pic>
      <p:sp>
        <p:nvSpPr>
          <p:cNvPr id="4098" name="Rectangle 2"/>
          <p:cNvSpPr>
            <a:spLocks noGrp="1" noChangeArrowheads="1"/>
          </p:cNvSpPr>
          <p:nvPr>
            <p:ph type="ctrTitle"/>
          </p:nvPr>
        </p:nvSpPr>
        <p:spPr>
          <a:xfrm>
            <a:off x="304800" y="4419600"/>
            <a:ext cx="6400800" cy="1143000"/>
          </a:xfrm>
        </p:spPr>
        <p:txBody>
          <a:bodyPr/>
          <a:lstStyle>
            <a:lvl1pPr algn="l">
              <a:defRPr sz="4300">
                <a:solidFill>
                  <a:schemeClr val="bg1"/>
                </a:solidFill>
              </a:defRPr>
            </a:lvl1pPr>
          </a:lstStyle>
          <a:p>
            <a:r>
              <a:rPr lang="en-US" altLang="zh-CN"/>
              <a:t>Click to edit Master title style</a:t>
            </a:r>
          </a:p>
        </p:txBody>
      </p:sp>
      <p:sp>
        <p:nvSpPr>
          <p:cNvPr id="4099" name="Rectangle 3"/>
          <p:cNvSpPr>
            <a:spLocks noGrp="1" noChangeArrowheads="1"/>
          </p:cNvSpPr>
          <p:nvPr>
            <p:ph type="subTitle" idx="1"/>
          </p:nvPr>
        </p:nvSpPr>
        <p:spPr>
          <a:xfrm>
            <a:off x="304800" y="5715000"/>
            <a:ext cx="6400800" cy="381000"/>
          </a:xfrm>
        </p:spPr>
        <p:txBody>
          <a:bodyPr/>
          <a:lstStyle>
            <a:lvl1pPr marL="0" indent="0">
              <a:buFont typeface="Wingdings" pitchFamily="2" charset="2"/>
              <a:buNone/>
              <a:defRPr sz="1800" b="1" i="1">
                <a:solidFill>
                  <a:schemeClr val="bg1"/>
                </a:solidFill>
              </a:defRPr>
            </a:lvl1pPr>
          </a:lstStyle>
          <a:p>
            <a:r>
              <a:rPr lang="en-US" altLang="zh-CN"/>
              <a:t>Click to edit Master subtitle style</a:t>
            </a:r>
          </a:p>
        </p:txBody>
      </p:sp>
      <p:sp>
        <p:nvSpPr>
          <p:cNvPr id="4222" name="Text Box 126"/>
          <p:cNvSpPr txBox="1">
            <a:spLocks noChangeArrowheads="1"/>
          </p:cNvSpPr>
          <p:nvPr/>
        </p:nvSpPr>
        <p:spPr bwMode="auto">
          <a:xfrm>
            <a:off x="8007350" y="152400"/>
            <a:ext cx="984250" cy="396875"/>
          </a:xfrm>
          <a:prstGeom prst="rect">
            <a:avLst/>
          </a:prstGeom>
          <a:noFill/>
          <a:ln w="9525">
            <a:noFill/>
            <a:miter lim="800000"/>
            <a:headEnd/>
            <a:tailEnd/>
          </a:ln>
          <a:effectLst/>
        </p:spPr>
        <p:txBody>
          <a:bodyPr wrap="none">
            <a:spAutoFit/>
          </a:bodyPr>
          <a:lstStyle/>
          <a:p>
            <a:pPr algn="r"/>
            <a:r>
              <a:rPr lang="en-US" altLang="zh-CN" sz="2000" b="1">
                <a:solidFill>
                  <a:srgbClr val="000000"/>
                </a:solidFill>
                <a:latin typeface="Verdana" pitchFamily="34" charset="0"/>
                <a:ea typeface="宋体" charset="-122"/>
              </a:rPr>
              <a:t>LOGO</a:t>
            </a:r>
          </a:p>
        </p:txBody>
      </p:sp>
      <p:pic>
        <p:nvPicPr>
          <p:cNvPr id="4105" name="Picture 9" descr="artplus_nature_naturalcity42_b"/>
          <p:cNvPicPr>
            <a:picLocks noChangeAspect="1" noChangeArrowheads="1"/>
          </p:cNvPicPr>
          <p:nvPr/>
        </p:nvPicPr>
        <p:blipFill>
          <a:blip r:embed="rId7"/>
          <a:srcRect/>
          <a:stretch>
            <a:fillRect/>
          </a:stretch>
        </p:blipFill>
        <p:spPr bwMode="auto">
          <a:xfrm>
            <a:off x="5195888" y="3097213"/>
            <a:ext cx="2971800" cy="571500"/>
          </a:xfrm>
          <a:prstGeom prst="rect">
            <a:avLst/>
          </a:prstGeom>
          <a:noFill/>
        </p:spPr>
      </p:pic>
      <p:pic>
        <p:nvPicPr>
          <p:cNvPr id="4104" name="Picture 8" descr="artplus_nature_naturalcity42_e"/>
          <p:cNvPicPr>
            <a:picLocks noChangeAspect="1" noChangeArrowheads="1"/>
          </p:cNvPicPr>
          <p:nvPr/>
        </p:nvPicPr>
        <p:blipFill>
          <a:blip r:embed="rId8"/>
          <a:srcRect/>
          <a:stretch>
            <a:fillRect/>
          </a:stretch>
        </p:blipFill>
        <p:spPr bwMode="auto">
          <a:xfrm>
            <a:off x="5943600" y="1993900"/>
            <a:ext cx="1546225" cy="1663700"/>
          </a:xfrm>
          <a:prstGeom prst="rect">
            <a:avLst/>
          </a:prstGeom>
          <a:noFill/>
        </p:spPr>
      </p:pic>
      <p:pic>
        <p:nvPicPr>
          <p:cNvPr id="4107" name="Picture 11" descr="artplus_nature_naturalcity42_d"/>
          <p:cNvPicPr>
            <a:picLocks noChangeAspect="1" noChangeArrowheads="1"/>
          </p:cNvPicPr>
          <p:nvPr/>
        </p:nvPicPr>
        <p:blipFill>
          <a:blip r:embed="rId9"/>
          <a:srcRect/>
          <a:stretch>
            <a:fillRect/>
          </a:stretch>
        </p:blipFill>
        <p:spPr bwMode="auto">
          <a:xfrm>
            <a:off x="5626100" y="2862263"/>
            <a:ext cx="623888" cy="579437"/>
          </a:xfrm>
          <a:prstGeom prst="rect">
            <a:avLst/>
          </a:prstGeom>
          <a:noFill/>
        </p:spPr>
      </p:pic>
      <p:pic>
        <p:nvPicPr>
          <p:cNvPr id="4224" name="Picture 128" descr="a1"/>
          <p:cNvPicPr>
            <a:picLocks noChangeAspect="1" noChangeArrowheads="1"/>
          </p:cNvPicPr>
          <p:nvPr userDrawn="1"/>
        </p:nvPicPr>
        <p:blipFill>
          <a:blip r:embed="rId10"/>
          <a:srcRect/>
          <a:stretch>
            <a:fillRect/>
          </a:stretch>
        </p:blipFill>
        <p:spPr bwMode="auto">
          <a:xfrm>
            <a:off x="9359900" y="95250"/>
            <a:ext cx="1803400" cy="2070100"/>
          </a:xfrm>
          <a:prstGeom prst="rect">
            <a:avLst/>
          </a:prstGeom>
          <a:noFill/>
        </p:spPr>
      </p:pic>
      <p:pic>
        <p:nvPicPr>
          <p:cNvPr id="4225" name="Picture 129" descr="b_1"/>
          <p:cNvPicPr>
            <a:picLocks noChangeAspect="1" noChangeArrowheads="1"/>
          </p:cNvPicPr>
          <p:nvPr userDrawn="1"/>
        </p:nvPicPr>
        <p:blipFill>
          <a:blip r:embed="rId11"/>
          <a:srcRect/>
          <a:stretch>
            <a:fillRect/>
          </a:stretch>
        </p:blipFill>
        <p:spPr bwMode="auto">
          <a:xfrm>
            <a:off x="10204450" y="1968500"/>
            <a:ext cx="1079500" cy="469900"/>
          </a:xfrm>
          <a:prstGeom prst="rect">
            <a:avLst/>
          </a:prstGeom>
          <a:noFill/>
        </p:spPr>
      </p:pic>
    </p:spTree>
    <p:extLst>
      <p:ext uri="{BB962C8B-B14F-4D97-AF65-F5344CB8AC3E}">
        <p14:creationId xmlns:p14="http://schemas.microsoft.com/office/powerpoint/2010/main" val="94491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23"/>
                                        </p:tgtEl>
                                        <p:attrNameLst>
                                          <p:attrName>style.visibility</p:attrName>
                                        </p:attrNameLst>
                                      </p:cBhvr>
                                      <p:to>
                                        <p:strVal val="visible"/>
                                      </p:to>
                                    </p:set>
                                    <p:animEffect transition="in" filter="fade">
                                      <p:cBhvr>
                                        <p:cTn id="7" dur="2000"/>
                                        <p:tgtEl>
                                          <p:spTgt spid="4223"/>
                                        </p:tgtEl>
                                      </p:cBhvr>
                                    </p:animEffect>
                                  </p:childTnLst>
                                </p:cTn>
                              </p:par>
                              <p:par>
                                <p:cTn id="8" presetID="10" presetClass="entr" presetSubtype="0" fill="hold" nodeType="withEffect">
                                  <p:stCondLst>
                                    <p:cond delay="0"/>
                                  </p:stCondLst>
                                  <p:childTnLst>
                                    <p:set>
                                      <p:cBhvr>
                                        <p:cTn id="9" dur="1" fill="hold">
                                          <p:stCondLst>
                                            <p:cond delay="0"/>
                                          </p:stCondLst>
                                        </p:cTn>
                                        <p:tgtEl>
                                          <p:spTgt spid="4103"/>
                                        </p:tgtEl>
                                        <p:attrNameLst>
                                          <p:attrName>style.visibility</p:attrName>
                                        </p:attrNameLst>
                                      </p:cBhvr>
                                      <p:to>
                                        <p:strVal val="visible"/>
                                      </p:to>
                                    </p:set>
                                    <p:animEffect transition="in" filter="fade">
                                      <p:cBhvr>
                                        <p:cTn id="10" dur="2000"/>
                                        <p:tgtEl>
                                          <p:spTgt spid="4103"/>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4105"/>
                                        </p:tgtEl>
                                        <p:attrNameLst>
                                          <p:attrName>style.visibility</p:attrName>
                                        </p:attrNameLst>
                                      </p:cBhvr>
                                      <p:to>
                                        <p:strVal val="visible"/>
                                      </p:to>
                                    </p:set>
                                    <p:animEffect transition="in" filter="fade">
                                      <p:cBhvr>
                                        <p:cTn id="14" dur="1000"/>
                                        <p:tgtEl>
                                          <p:spTgt spid="4105"/>
                                        </p:tgtEl>
                                      </p:cBhvr>
                                    </p:animEffect>
                                  </p:childTnLst>
                                </p:cTn>
                              </p:par>
                            </p:childTnLst>
                          </p:cTn>
                        </p:par>
                        <p:par>
                          <p:cTn id="15" fill="hold">
                            <p:stCondLst>
                              <p:cond delay="3000"/>
                            </p:stCondLst>
                            <p:childTnLst>
                              <p:par>
                                <p:cTn id="16" presetID="22" presetClass="entr" presetSubtype="4" fill="hold" nodeType="afterEffect">
                                  <p:stCondLst>
                                    <p:cond delay="0"/>
                                  </p:stCondLst>
                                  <p:childTnLst>
                                    <p:set>
                                      <p:cBhvr>
                                        <p:cTn id="17" dur="1" fill="hold">
                                          <p:stCondLst>
                                            <p:cond delay="0"/>
                                          </p:stCondLst>
                                        </p:cTn>
                                        <p:tgtEl>
                                          <p:spTgt spid="4107"/>
                                        </p:tgtEl>
                                        <p:attrNameLst>
                                          <p:attrName>style.visibility</p:attrName>
                                        </p:attrNameLst>
                                      </p:cBhvr>
                                      <p:to>
                                        <p:strVal val="visible"/>
                                      </p:to>
                                    </p:set>
                                    <p:animEffect transition="in" filter="wipe(down)">
                                      <p:cBhvr>
                                        <p:cTn id="18" dur="500"/>
                                        <p:tgtEl>
                                          <p:spTgt spid="4107"/>
                                        </p:tgtEl>
                                      </p:cBhvr>
                                    </p:animEffect>
                                  </p:childTnLst>
                                </p:cTn>
                              </p:par>
                            </p:childTnLst>
                          </p:cTn>
                        </p:par>
                        <p:par>
                          <p:cTn id="19" fill="hold">
                            <p:stCondLst>
                              <p:cond delay="3500"/>
                            </p:stCondLst>
                            <p:childTnLst>
                              <p:par>
                                <p:cTn id="20" presetID="22" presetClass="entr" presetSubtype="4" fill="hold" nodeType="after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wipe(down)">
                                      <p:cBhvr>
                                        <p:cTn id="22" dur="500"/>
                                        <p:tgtEl>
                                          <p:spTgt spid="4104"/>
                                        </p:tgtEl>
                                      </p:cBhvr>
                                    </p:animEffect>
                                  </p:childTnLst>
                                </p:cTn>
                              </p:par>
                            </p:childTnLst>
                          </p:cTn>
                        </p:par>
                        <p:par>
                          <p:cTn id="23" fill="hold">
                            <p:stCondLst>
                              <p:cond delay="4000"/>
                            </p:stCondLst>
                            <p:childTnLst>
                              <p:par>
                                <p:cTn id="24" presetID="35" presetClass="path" presetSubtype="0" accel="50000" decel="50000" fill="hold" nodeType="afterEffect">
                                  <p:stCondLst>
                                    <p:cond delay="0"/>
                                  </p:stCondLst>
                                  <p:childTnLst>
                                    <p:animMotion origin="layout" path="M -5.55556E-7 2.37743E-6 L -0.21076 0.04787 " pathEditMode="relative" rAng="0" ptsTypes="AA">
                                      <p:cBhvr>
                                        <p:cTn id="25" dur="2000" fill="hold"/>
                                        <p:tgtEl>
                                          <p:spTgt spid="4106"/>
                                        </p:tgtEl>
                                        <p:attrNameLst>
                                          <p:attrName>ppt_x</p:attrName>
                                          <p:attrName>ppt_y</p:attrName>
                                        </p:attrNameLst>
                                      </p:cBhvr>
                                      <p:rCtr x="-10500" y="2400"/>
                                    </p:animMotion>
                                  </p:childTnLst>
                                </p:cTn>
                              </p:par>
                              <p:par>
                                <p:cTn id="26" presetID="10" presetClass="entr" presetSubtype="0" fill="hold" nodeType="withEffect">
                                  <p:stCondLst>
                                    <p:cond delay="0"/>
                                  </p:stCondLst>
                                  <p:childTnLst>
                                    <p:set>
                                      <p:cBhvr>
                                        <p:cTn id="27" dur="1" fill="hold">
                                          <p:stCondLst>
                                            <p:cond delay="0"/>
                                          </p:stCondLst>
                                        </p:cTn>
                                        <p:tgtEl>
                                          <p:spTgt spid="4106"/>
                                        </p:tgtEl>
                                        <p:attrNameLst>
                                          <p:attrName>style.visibility</p:attrName>
                                        </p:attrNameLst>
                                      </p:cBhvr>
                                      <p:to>
                                        <p:strVal val="visible"/>
                                      </p:to>
                                    </p:set>
                                    <p:animEffect transition="in" filter="fade">
                                      <p:cBhvr>
                                        <p:cTn id="28" dur="1000"/>
                                        <p:tgtEl>
                                          <p:spTgt spid="4106"/>
                                        </p:tgtEl>
                                      </p:cBhvr>
                                    </p:animEffect>
                                  </p:childTnLst>
                                </p:cTn>
                              </p:par>
                            </p:childTnLst>
                          </p:cTn>
                        </p:par>
                        <p:par>
                          <p:cTn id="29" fill="hold">
                            <p:stCondLst>
                              <p:cond delay="6000"/>
                            </p:stCondLst>
                            <p:childTnLst>
                              <p:par>
                                <p:cTn id="30" presetID="22" presetClass="entr" presetSubtype="4" fill="hold" nodeType="afterEffect">
                                  <p:stCondLst>
                                    <p:cond delay="0"/>
                                  </p:stCondLst>
                                  <p:childTnLst>
                                    <p:set>
                                      <p:cBhvr>
                                        <p:cTn id="31" dur="1" fill="hold">
                                          <p:stCondLst>
                                            <p:cond delay="0"/>
                                          </p:stCondLst>
                                        </p:cTn>
                                        <p:tgtEl>
                                          <p:spTgt spid="4108"/>
                                        </p:tgtEl>
                                        <p:attrNameLst>
                                          <p:attrName>style.visibility</p:attrName>
                                        </p:attrNameLst>
                                      </p:cBhvr>
                                      <p:to>
                                        <p:strVal val="visible"/>
                                      </p:to>
                                    </p:set>
                                    <p:animEffect transition="in" filter="wipe(down)">
                                      <p:cBhvr>
                                        <p:cTn id="32" dur="500"/>
                                        <p:tgtEl>
                                          <p:spTgt spid="4108"/>
                                        </p:tgtEl>
                                      </p:cBhvr>
                                    </p:animEffect>
                                  </p:childTnLst>
                                </p:cTn>
                              </p:par>
                            </p:childTnLst>
                          </p:cTn>
                        </p:par>
                        <p:par>
                          <p:cTn id="33" fill="hold">
                            <p:stCondLst>
                              <p:cond delay="6500"/>
                            </p:stCondLst>
                            <p:childTnLst>
                              <p:par>
                                <p:cTn id="34" presetID="22" presetClass="entr" presetSubtype="4" fill="hold" nodeType="afterEffect">
                                  <p:stCondLst>
                                    <p:cond delay="0"/>
                                  </p:stCondLst>
                                  <p:childTnLst>
                                    <p:set>
                                      <p:cBhvr>
                                        <p:cTn id="35" dur="1" fill="hold">
                                          <p:stCondLst>
                                            <p:cond delay="0"/>
                                          </p:stCondLst>
                                        </p:cTn>
                                        <p:tgtEl>
                                          <p:spTgt spid="4109"/>
                                        </p:tgtEl>
                                        <p:attrNameLst>
                                          <p:attrName>style.visibility</p:attrName>
                                        </p:attrNameLst>
                                      </p:cBhvr>
                                      <p:to>
                                        <p:strVal val="visible"/>
                                      </p:to>
                                    </p:set>
                                    <p:animEffect transition="in" filter="wipe(down)">
                                      <p:cBhvr>
                                        <p:cTn id="36" dur="1000"/>
                                        <p:tgtEl>
                                          <p:spTgt spid="4109"/>
                                        </p:tgtEl>
                                      </p:cBhvr>
                                    </p:animEffect>
                                  </p:childTnLst>
                                </p:cTn>
                              </p:par>
                              <p:par>
                                <p:cTn id="37" presetID="10" presetClass="entr" presetSubtype="0" fill="hold" nodeType="withEffect">
                                  <p:stCondLst>
                                    <p:cond delay="800"/>
                                  </p:stCondLst>
                                  <p:childTnLst>
                                    <p:set>
                                      <p:cBhvr>
                                        <p:cTn id="38" dur="1" fill="hold">
                                          <p:stCondLst>
                                            <p:cond delay="0"/>
                                          </p:stCondLst>
                                        </p:cTn>
                                        <p:tgtEl>
                                          <p:spTgt spid="4111"/>
                                        </p:tgtEl>
                                        <p:attrNameLst>
                                          <p:attrName>style.visibility</p:attrName>
                                        </p:attrNameLst>
                                      </p:cBhvr>
                                      <p:to>
                                        <p:strVal val="visible"/>
                                      </p:to>
                                    </p:set>
                                    <p:animEffect transition="in" filter="fade">
                                      <p:cBhvr>
                                        <p:cTn id="39" dur="2000"/>
                                        <p:tgtEl>
                                          <p:spTgt spid="4111"/>
                                        </p:tgtEl>
                                      </p:cBhvr>
                                    </p:animEffect>
                                  </p:childTnLst>
                                </p:cTn>
                              </p:par>
                            </p:childTnLst>
                          </p:cTn>
                        </p:par>
                        <p:par>
                          <p:cTn id="40" fill="hold">
                            <p:stCondLst>
                              <p:cond delay="9300"/>
                            </p:stCondLst>
                            <p:childTnLst>
                              <p:par>
                                <p:cTn id="41"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42" dur="2000" fill="hold"/>
                                        <p:tgtEl>
                                          <p:spTgt spid="4224"/>
                                        </p:tgtEl>
                                        <p:attrNameLst>
                                          <p:attrName>ppt_x</p:attrName>
                                          <p:attrName>ppt_y</p:attrName>
                                        </p:attrNameLst>
                                      </p:cBhvr>
                                      <p:rCtr x="-47500" y="20200"/>
                                    </p:animMotion>
                                  </p:childTnLst>
                                </p:cTn>
                              </p:par>
                              <p:par>
                                <p:cTn id="43"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44" dur="2000" fill="hold"/>
                                        <p:tgtEl>
                                          <p:spTgt spid="4225"/>
                                        </p:tgtEl>
                                        <p:attrNameLst>
                                          <p:attrName>ppt_x</p:attrName>
                                          <p:attrName>ppt_y</p:attrName>
                                        </p:attrNameLst>
                                      </p:cBhvr>
                                      <p:rCtr x="-43300" y="7000"/>
                                    </p:animMotion>
                                  </p:childTnLst>
                                </p:cTn>
                              </p:par>
                            </p:childTnLst>
                          </p:cTn>
                        </p:par>
                        <p:par>
                          <p:cTn id="45" fill="hold">
                            <p:stCondLst>
                              <p:cond delay="11800"/>
                            </p:stCondLst>
                            <p:childTnLst>
                              <p:par>
                                <p:cTn id="46" presetID="22" presetClass="entr" presetSubtype="8" fill="hold" grpId="0" nodeType="afterEffect">
                                  <p:stCondLst>
                                    <p:cond delay="0"/>
                                  </p:stCondLst>
                                  <p:childTnLst>
                                    <p:set>
                                      <p:cBhvr>
                                        <p:cTn id="47" dur="1" fill="hold">
                                          <p:stCondLst>
                                            <p:cond delay="0"/>
                                          </p:stCondLst>
                                        </p:cTn>
                                        <p:tgtEl>
                                          <p:spTgt spid="4098"/>
                                        </p:tgtEl>
                                        <p:attrNameLst>
                                          <p:attrName>style.visibility</p:attrName>
                                        </p:attrNameLst>
                                      </p:cBhvr>
                                      <p:to>
                                        <p:strVal val="visible"/>
                                      </p:to>
                                    </p:set>
                                    <p:animEffect transition="in" filter="wipe(left)">
                                      <p:cBhvr>
                                        <p:cTn id="48" dur="1000"/>
                                        <p:tgtEl>
                                          <p:spTgt spid="4098"/>
                                        </p:tgtEl>
                                      </p:cBhvr>
                                    </p:animEffect>
                                  </p:childTnLst>
                                </p:cTn>
                              </p:par>
                            </p:childTnLst>
                          </p:cTn>
                        </p:par>
                        <p:par>
                          <p:cTn id="49" fill="hold">
                            <p:stCondLst>
                              <p:cond delay="12800"/>
                            </p:stCondLst>
                            <p:childTnLst>
                              <p:par>
                                <p:cTn id="50" presetID="22" presetClass="entr" presetSubtype="8" fill="hold" grpId="0" nodeType="afterEffect">
                                  <p:stCondLst>
                                    <p:cond delay="0"/>
                                  </p:stCondLst>
                                  <p:childTnLst>
                                    <p:set>
                                      <p:cBhvr>
                                        <p:cTn id="51" dur="1" fill="hold">
                                          <p:stCondLst>
                                            <p:cond delay="0"/>
                                          </p:stCondLst>
                                        </p:cTn>
                                        <p:tgtEl>
                                          <p:spTgt spid="4099">
                                            <p:txEl>
                                              <p:pRg st="0" end="0"/>
                                            </p:txEl>
                                          </p:spTgt>
                                        </p:tgtEl>
                                        <p:attrNameLst>
                                          <p:attrName>style.visibility</p:attrName>
                                        </p:attrNameLst>
                                      </p:cBhvr>
                                      <p:to>
                                        <p:strVal val="visible"/>
                                      </p:to>
                                    </p:set>
                                    <p:animEffect transition="in" filter="wipe(left)">
                                      <p:cBhvr>
                                        <p:cTn id="52" dur="1000"/>
                                        <p:tgtEl>
                                          <p:spTgt spid="40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3" grpId="0" animBg="1"/>
      <p:bldP spid="4098" grpId="0"/>
      <p:bldP spid="4099" grpId="0" build="p">
        <p:tmplLst>
          <p:tmpl lvl="1">
            <p:tnLst>
              <p:par>
                <p:cTn presetID="22" presetClass="entr" presetSubtype="8" fill="hold" nodeType="afterEffect">
                  <p:stCondLst>
                    <p:cond delay="0"/>
                  </p:stCondLst>
                  <p:childTnLst>
                    <p:set>
                      <p:cBhvr>
                        <p:cTn dur="1" fill="hold">
                          <p:stCondLst>
                            <p:cond delay="0"/>
                          </p:stCondLst>
                        </p:cTn>
                        <p:tgtEl>
                          <p:spTgt spid="4099"/>
                        </p:tgtEl>
                        <p:attrNameLst>
                          <p:attrName>style.visibility</p:attrName>
                        </p:attrNameLst>
                      </p:cBhvr>
                      <p:to>
                        <p:strVal val="visible"/>
                      </p:to>
                    </p:set>
                    <p:animEffect transition="in" filter="wipe(left)">
                      <p:cBhvr>
                        <p:cTn dur="1000"/>
                        <p:tgtEl>
                          <p:spTgt spid="4099"/>
                        </p:tgtEl>
                      </p:cBhvr>
                    </p:animEffect>
                  </p:childTnLst>
                </p:cTn>
              </p:par>
            </p:tnLst>
          </p:tmpl>
        </p:tmplLst>
      </p:bldP>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4013" y="274641"/>
            <a:ext cx="1777470" cy="5592761"/>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57200" y="274641"/>
            <a:ext cx="6324600" cy="559276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fld id="{ADC371E7-7C83-469D-82DB-6B99EA3C50C1}" type="datetimeFigureOut">
              <a:rPr lang="zh-CN" altLang="en-US"/>
              <a:pPr>
                <a:defRPr/>
              </a:pPr>
              <a:t>2018/5/26</a:t>
            </a:fld>
            <a:endParaRPr lang="zh-CN" altLang="en-US"/>
          </a:p>
        </p:txBody>
      </p:sp>
      <p:sp>
        <p:nvSpPr>
          <p:cNvPr id="5" name="页脚占位符 21"/>
          <p:cNvSpPr>
            <a:spLocks noGrp="1"/>
          </p:cNvSpPr>
          <p:nvPr>
            <p:ph type="ftr" sz="quarter" idx="11"/>
          </p:nvPr>
        </p:nvSpPr>
        <p:spPr/>
        <p:txBody>
          <a:bodyPr/>
          <a:lstStyle>
            <a:lvl1pPr>
              <a:defRPr/>
            </a:lvl1pPr>
          </a:lstStyle>
          <a:p>
            <a:pPr>
              <a:defRPr/>
            </a:pPr>
            <a:endParaRPr lang="zh-CN" altLang="en-US"/>
          </a:p>
        </p:txBody>
      </p:sp>
      <p:sp>
        <p:nvSpPr>
          <p:cNvPr id="6" name="灯片编号占位符 17"/>
          <p:cNvSpPr>
            <a:spLocks noGrp="1"/>
          </p:cNvSpPr>
          <p:nvPr>
            <p:ph type="sldNum" sz="quarter" idx="12"/>
          </p:nvPr>
        </p:nvSpPr>
        <p:spPr/>
        <p:txBody>
          <a:bodyPr/>
          <a:lstStyle>
            <a:lvl1pPr>
              <a:defRPr/>
            </a:lvl1pPr>
          </a:lstStyle>
          <a:p>
            <a:pPr>
              <a:defRPr/>
            </a:pPr>
            <a:fld id="{318167E0-25CB-4FF8-9332-94E6A36183CA}" type="slidenum">
              <a:rPr lang="zh-CN" altLang="en-US"/>
              <a:pPr>
                <a:defRPr/>
              </a:pPr>
              <a:t>‹#›</a:t>
            </a:fld>
            <a:endParaRPr lang="zh-CN" altLang="en-US"/>
          </a:p>
        </p:txBody>
      </p:sp>
    </p:spTree>
    <p:extLst>
      <p:ext uri="{BB962C8B-B14F-4D97-AF65-F5344CB8AC3E}">
        <p14:creationId xmlns:p14="http://schemas.microsoft.com/office/powerpoint/2010/main" val="374459549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51611238-B395-4348-9499-A63EC9A7431A}" type="slidenum">
              <a:rPr lang="en-US" altLang="zh-CN"/>
              <a:pPr/>
              <a:t>‹#›</a:t>
            </a:fld>
            <a:endParaRPr lang="en-US" altLang="zh-CN"/>
          </a:p>
        </p:txBody>
      </p:sp>
    </p:spTree>
    <p:extLst>
      <p:ext uri="{BB962C8B-B14F-4D97-AF65-F5344CB8AC3E}">
        <p14:creationId xmlns:p14="http://schemas.microsoft.com/office/powerpoint/2010/main" val="3441612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D6963B67-680C-4C4A-A20C-65AC500B291C}" type="slidenum">
              <a:rPr lang="en-US" altLang="zh-CN"/>
              <a:pPr/>
              <a:t>‹#›</a:t>
            </a:fld>
            <a:endParaRPr lang="en-US" altLang="zh-CN"/>
          </a:p>
        </p:txBody>
      </p:sp>
    </p:spTree>
    <p:extLst>
      <p:ext uri="{BB962C8B-B14F-4D97-AF65-F5344CB8AC3E}">
        <p14:creationId xmlns:p14="http://schemas.microsoft.com/office/powerpoint/2010/main" val="74435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954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954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D6C6D832-8F5A-4698-89DC-84E70D1929B0}" type="slidenum">
              <a:rPr lang="en-US" altLang="zh-CN"/>
              <a:pPr/>
              <a:t>‹#›</a:t>
            </a:fld>
            <a:endParaRPr lang="en-US" altLang="zh-CN"/>
          </a:p>
        </p:txBody>
      </p:sp>
    </p:spTree>
    <p:extLst>
      <p:ext uri="{BB962C8B-B14F-4D97-AF65-F5344CB8AC3E}">
        <p14:creationId xmlns:p14="http://schemas.microsoft.com/office/powerpoint/2010/main" val="1055463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E163178F-2C29-44C9-B472-1F2C745E80AF}" type="slidenum">
              <a:rPr lang="en-US" altLang="zh-CN"/>
              <a:pPr/>
              <a:t>‹#›</a:t>
            </a:fld>
            <a:endParaRPr lang="en-US" altLang="zh-CN"/>
          </a:p>
        </p:txBody>
      </p:sp>
    </p:spTree>
    <p:extLst>
      <p:ext uri="{BB962C8B-B14F-4D97-AF65-F5344CB8AC3E}">
        <p14:creationId xmlns:p14="http://schemas.microsoft.com/office/powerpoint/2010/main" val="1219724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C1DCC8B4-DCCF-4F9A-B200-AD7A70139819}" type="slidenum">
              <a:rPr lang="en-US" altLang="zh-CN"/>
              <a:pPr/>
              <a:t>‹#›</a:t>
            </a:fld>
            <a:endParaRPr lang="en-US" altLang="zh-CN"/>
          </a:p>
        </p:txBody>
      </p:sp>
    </p:spTree>
    <p:extLst>
      <p:ext uri="{BB962C8B-B14F-4D97-AF65-F5344CB8AC3E}">
        <p14:creationId xmlns:p14="http://schemas.microsoft.com/office/powerpoint/2010/main" val="3004814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p>
        </p:txBody>
      </p:sp>
      <p:sp>
        <p:nvSpPr>
          <p:cNvPr id="3" name="页脚占位符 2"/>
          <p:cNvSpPr>
            <a:spLocks noGrp="1"/>
          </p:cNvSpPr>
          <p:nvPr>
            <p:ph type="ftr" sz="quarter" idx="11"/>
          </p:nvPr>
        </p:nvSpPr>
        <p:spPr/>
        <p:txBody>
          <a:bodyPr/>
          <a:lstStyle>
            <a:lvl1pPr>
              <a:defRPr/>
            </a:lvl1pPr>
          </a:lstStyle>
          <a:p>
            <a:endParaRPr lang="en-US" altLang="zh-CN"/>
          </a:p>
        </p:txBody>
      </p:sp>
      <p:sp>
        <p:nvSpPr>
          <p:cNvPr id="4" name="灯片编号占位符 3"/>
          <p:cNvSpPr>
            <a:spLocks noGrp="1"/>
          </p:cNvSpPr>
          <p:nvPr>
            <p:ph type="sldNum" sz="quarter" idx="12"/>
          </p:nvPr>
        </p:nvSpPr>
        <p:spPr/>
        <p:txBody>
          <a:bodyPr/>
          <a:lstStyle>
            <a:lvl1pPr>
              <a:defRPr/>
            </a:lvl1pPr>
          </a:lstStyle>
          <a:p>
            <a:fld id="{B317374F-8757-4A97-BD05-52BAE58401B8}" type="slidenum">
              <a:rPr lang="en-US" altLang="zh-CN"/>
              <a:pPr/>
              <a:t>‹#›</a:t>
            </a:fld>
            <a:endParaRPr lang="en-US" altLang="zh-CN"/>
          </a:p>
        </p:txBody>
      </p:sp>
    </p:spTree>
    <p:extLst>
      <p:ext uri="{BB962C8B-B14F-4D97-AF65-F5344CB8AC3E}">
        <p14:creationId xmlns:p14="http://schemas.microsoft.com/office/powerpoint/2010/main" val="3472138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70D717FB-A59E-4429-9BDB-D7A242A4FF61}" type="slidenum">
              <a:rPr lang="en-US" altLang="zh-CN"/>
              <a:pPr/>
              <a:t>‹#›</a:t>
            </a:fld>
            <a:endParaRPr lang="en-US" altLang="zh-CN"/>
          </a:p>
        </p:txBody>
      </p:sp>
    </p:spTree>
    <p:extLst>
      <p:ext uri="{BB962C8B-B14F-4D97-AF65-F5344CB8AC3E}">
        <p14:creationId xmlns:p14="http://schemas.microsoft.com/office/powerpoint/2010/main" val="3348142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11A93FD2-A28F-46EF-A762-5C8B0AAD913E}" type="datetimeFigureOut">
              <a:rPr lang="zh-CN" altLang="en-US"/>
              <a:pPr>
                <a:defRPr/>
              </a:pPr>
              <a:t>2018/5/26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F2C49BAF-E1BE-4919-AD3C-8690D36423C2}" type="slidenum">
              <a:rPr lang="zh-CN" altLang="en-US"/>
              <a:pPr>
                <a:defRPr/>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1C7EFF4C-A31E-475B-BD87-1A43D8EC7EB3}" type="slidenum">
              <a:rPr lang="en-US" altLang="zh-CN"/>
              <a:pPr/>
              <a:t>‹#›</a:t>
            </a:fld>
            <a:endParaRPr lang="en-US" altLang="zh-CN"/>
          </a:p>
        </p:txBody>
      </p:sp>
    </p:spTree>
    <p:extLst>
      <p:ext uri="{BB962C8B-B14F-4D97-AF65-F5344CB8AC3E}">
        <p14:creationId xmlns:p14="http://schemas.microsoft.com/office/powerpoint/2010/main" val="1590468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082ED47E-B306-409F-B85F-187963055F3D}" type="slidenum">
              <a:rPr lang="en-US" altLang="zh-CN"/>
              <a:pPr/>
              <a:t>‹#›</a:t>
            </a:fld>
            <a:endParaRPr lang="en-US" altLang="zh-CN"/>
          </a:p>
        </p:txBody>
      </p:sp>
    </p:spTree>
    <p:extLst>
      <p:ext uri="{BB962C8B-B14F-4D97-AF65-F5344CB8AC3E}">
        <p14:creationId xmlns:p14="http://schemas.microsoft.com/office/powerpoint/2010/main" val="2445670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60960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600"/>
            <a:ext cx="6019800" cy="60960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4654552E-5539-49D3-93DB-438F52E1F074}" type="slidenum">
              <a:rPr lang="en-US" altLang="zh-CN"/>
              <a:pPr/>
              <a:t>‹#›</a:t>
            </a:fld>
            <a:endParaRPr lang="en-US" altLang="zh-CN"/>
          </a:p>
        </p:txBody>
      </p:sp>
    </p:spTree>
    <p:extLst>
      <p:ext uri="{BB962C8B-B14F-4D97-AF65-F5344CB8AC3E}">
        <p14:creationId xmlns:p14="http://schemas.microsoft.com/office/powerpoint/2010/main" val="1760565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868363"/>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295400"/>
            <a:ext cx="8229600" cy="5029200"/>
          </a:xfrm>
        </p:spPr>
        <p:txBody>
          <a:bodyPr/>
          <a:lstStyle/>
          <a:p>
            <a:endParaRPr lang="zh-CN" altLang="en-US"/>
          </a:p>
        </p:txBody>
      </p:sp>
      <p:sp>
        <p:nvSpPr>
          <p:cNvPr id="4" name="日期占位符 3"/>
          <p:cNvSpPr>
            <a:spLocks noGrp="1"/>
          </p:cNvSpPr>
          <p:nvPr>
            <p:ph type="dt" sz="half" idx="10"/>
          </p:nvPr>
        </p:nvSpPr>
        <p:spPr>
          <a:xfrm>
            <a:off x="457200" y="6537325"/>
            <a:ext cx="2133600" cy="244475"/>
          </a:xfrm>
        </p:spPr>
        <p:txBody>
          <a:bodyPr/>
          <a:lstStyle>
            <a:lvl1pPr>
              <a:defRPr/>
            </a:lvl1pPr>
          </a:lstStyle>
          <a:p>
            <a:endParaRPr lang="en-US" altLang="zh-CN"/>
          </a:p>
        </p:txBody>
      </p:sp>
      <p:sp>
        <p:nvSpPr>
          <p:cNvPr id="5" name="页脚占位符 4"/>
          <p:cNvSpPr>
            <a:spLocks noGrp="1"/>
          </p:cNvSpPr>
          <p:nvPr>
            <p:ph type="ftr" sz="quarter" idx="11"/>
          </p:nvPr>
        </p:nvSpPr>
        <p:spPr>
          <a:xfrm>
            <a:off x="3124200" y="6537325"/>
            <a:ext cx="2895600" cy="244475"/>
          </a:xfrm>
        </p:spPr>
        <p:txBody>
          <a:bodyPr/>
          <a:lstStyle>
            <a:lvl1pPr>
              <a:defRPr/>
            </a:lvl1pPr>
          </a:lstStyle>
          <a:p>
            <a:endParaRPr lang="en-US" altLang="zh-CN"/>
          </a:p>
        </p:txBody>
      </p:sp>
      <p:sp>
        <p:nvSpPr>
          <p:cNvPr id="6" name="灯片编号占位符 5"/>
          <p:cNvSpPr>
            <a:spLocks noGrp="1"/>
          </p:cNvSpPr>
          <p:nvPr>
            <p:ph type="sldNum" sz="quarter" idx="12"/>
          </p:nvPr>
        </p:nvSpPr>
        <p:spPr>
          <a:xfrm>
            <a:off x="6553200" y="6537325"/>
            <a:ext cx="2133600" cy="244475"/>
          </a:xfrm>
        </p:spPr>
        <p:txBody>
          <a:bodyPr/>
          <a:lstStyle>
            <a:lvl1pPr>
              <a:defRPr/>
            </a:lvl1pPr>
          </a:lstStyle>
          <a:p>
            <a:fld id="{C463BF91-6778-4836-9AB8-ED1507107185}" type="slidenum">
              <a:rPr lang="en-US" altLang="zh-CN"/>
              <a:pPr/>
              <a:t>‹#›</a:t>
            </a:fld>
            <a:endParaRPr lang="en-US" altLang="zh-CN"/>
          </a:p>
        </p:txBody>
      </p:sp>
    </p:spTree>
    <p:extLst>
      <p:ext uri="{BB962C8B-B14F-4D97-AF65-F5344CB8AC3E}">
        <p14:creationId xmlns:p14="http://schemas.microsoft.com/office/powerpoint/2010/main" val="2676495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 descr="corbeil"/>
          <p:cNvPicPr>
            <a:picLocks noChangeAspect="1" noChangeArrowheads="1"/>
          </p:cNvPicPr>
          <p:nvPr/>
        </p:nvPicPr>
        <p:blipFill>
          <a:blip r:embed="rId2">
            <a:lum bright="6000"/>
            <a:extLst>
              <a:ext uri="{28A0092B-C50C-407E-A947-70E740481C1C}">
                <a14:useLocalDpi xmlns:a14="http://schemas.microsoft.com/office/drawing/2010/main" val="0"/>
              </a:ext>
            </a:extLst>
          </a:blip>
          <a:srcRect b="66667"/>
          <a:stretch>
            <a:fillRect/>
          </a:stretch>
        </p:blipFill>
        <p:spPr bwMode="auto">
          <a:xfrm>
            <a:off x="0" y="0"/>
            <a:ext cx="9144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0" y="0"/>
            <a:ext cx="9144000" cy="6858000"/>
          </a:xfrm>
          <a:prstGeom prst="rect">
            <a:avLst/>
          </a:prstGeom>
          <a:solidFill>
            <a:schemeClr val="folHlink">
              <a:alpha val="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1pPr>
            <a:lvl2pPr marL="742950" indent="-285750">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2pPr>
            <a:lvl3pPr marL="1143000" indent="-228600">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3pPr>
            <a:lvl4pPr marL="1600200" indent="-228600">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4pPr>
            <a:lvl5pPr marL="2057400" indent="-228600">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9pPr>
          </a:lstStyle>
          <a:p>
            <a:pPr eaLnBrk="1" hangingPunct="1">
              <a:defRPr/>
            </a:pPr>
            <a:endParaRPr lang="zh-CN" altLang="en-US" smtClean="0"/>
          </a:p>
        </p:txBody>
      </p:sp>
      <p:pic>
        <p:nvPicPr>
          <p:cNvPr id="6" name="Picture 4" descr="corbeil"/>
          <p:cNvPicPr>
            <a:picLocks noChangeAspect="1" noChangeArrowheads="1"/>
          </p:cNvPicPr>
          <p:nvPr/>
        </p:nvPicPr>
        <p:blipFill>
          <a:blip r:embed="rId2">
            <a:clrChange>
              <a:clrFrom>
                <a:srgbClr val="F6F6F4"/>
              </a:clrFrom>
              <a:clrTo>
                <a:srgbClr val="F6F6F4">
                  <a:alpha val="0"/>
                </a:srgbClr>
              </a:clrTo>
            </a:clrChange>
            <a:lum bright="-6000" contrast="18000"/>
            <a:extLst>
              <a:ext uri="{28A0092B-C50C-407E-A947-70E740481C1C}">
                <a14:useLocalDpi xmlns:a14="http://schemas.microsoft.com/office/drawing/2010/main" val="0"/>
              </a:ext>
            </a:extLst>
          </a:blip>
          <a:srcRect t="36000" r="42000"/>
          <a:stretch>
            <a:fillRect/>
          </a:stretch>
        </p:blipFill>
        <p:spPr bwMode="auto">
          <a:xfrm>
            <a:off x="0" y="2836863"/>
            <a:ext cx="48768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7"/>
          <p:cNvSpPr>
            <a:spLocks noChangeArrowheads="1"/>
          </p:cNvSpPr>
          <p:nvPr/>
        </p:nvSpPr>
        <p:spPr bwMode="auto">
          <a:xfrm rot="16200000">
            <a:off x="566737" y="-566737"/>
            <a:ext cx="1152525" cy="2286000"/>
          </a:xfrm>
          <a:custGeom>
            <a:avLst/>
            <a:gdLst>
              <a:gd name="T0" fmla="*/ 0 w 1785"/>
              <a:gd name="T1" fmla="*/ 0 h 3648"/>
              <a:gd name="T2" fmla="*/ 2147483646 w 1785"/>
              <a:gd name="T3" fmla="*/ 2147483646 h 3648"/>
              <a:gd name="T4" fmla="*/ 2147483646 w 1785"/>
              <a:gd name="T5" fmla="*/ 0 h 3648"/>
              <a:gd name="T6" fmla="*/ 0 60000 65536"/>
              <a:gd name="T7" fmla="*/ 0 60000 65536"/>
              <a:gd name="T8" fmla="*/ 0 60000 65536"/>
              <a:gd name="T9" fmla="*/ 0 w 1785"/>
              <a:gd name="T10" fmla="*/ 0 h 3648"/>
              <a:gd name="T11" fmla="*/ 1785 w 1785"/>
              <a:gd name="T12" fmla="*/ 3648 h 3648"/>
            </a:gdLst>
            <a:ahLst/>
            <a:cxnLst>
              <a:cxn ang="T6">
                <a:pos x="T0" y="T1"/>
              </a:cxn>
              <a:cxn ang="T7">
                <a:pos x="T2" y="T3"/>
              </a:cxn>
              <a:cxn ang="T8">
                <a:pos x="T4" y="T5"/>
              </a:cxn>
            </a:cxnLst>
            <a:rect l="T9" t="T10" r="T11" b="T12"/>
            <a:pathLst>
              <a:path w="1785" h="3648">
                <a:moveTo>
                  <a:pt x="0" y="0"/>
                </a:moveTo>
                <a:lnTo>
                  <a:pt x="1779" y="3648"/>
                </a:lnTo>
                <a:lnTo>
                  <a:pt x="1785" y="0"/>
                </a:lnTo>
              </a:path>
            </a:pathLst>
          </a:custGeom>
          <a:solidFill>
            <a:schemeClr val="folHlink">
              <a:alpha val="2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lstStyle/>
          <a:p>
            <a:endParaRPr lang="zh-CN" altLang="en-US"/>
          </a:p>
        </p:txBody>
      </p:sp>
      <p:sp>
        <p:nvSpPr>
          <p:cNvPr id="8" name="Freeform 27"/>
          <p:cNvSpPr>
            <a:spLocks noChangeArrowheads="1"/>
          </p:cNvSpPr>
          <p:nvPr/>
        </p:nvSpPr>
        <p:spPr bwMode="auto">
          <a:xfrm rot="5400000">
            <a:off x="5705475" y="3419475"/>
            <a:ext cx="2305050" cy="4572000"/>
          </a:xfrm>
          <a:custGeom>
            <a:avLst/>
            <a:gdLst>
              <a:gd name="T0" fmla="*/ 0 w 1785"/>
              <a:gd name="T1" fmla="*/ 0 h 3648"/>
              <a:gd name="T2" fmla="*/ 2147483646 w 1785"/>
              <a:gd name="T3" fmla="*/ 2147483646 h 3648"/>
              <a:gd name="T4" fmla="*/ 2147483646 w 1785"/>
              <a:gd name="T5" fmla="*/ 0 h 3648"/>
              <a:gd name="T6" fmla="*/ 0 60000 65536"/>
              <a:gd name="T7" fmla="*/ 0 60000 65536"/>
              <a:gd name="T8" fmla="*/ 0 60000 65536"/>
              <a:gd name="T9" fmla="*/ 0 w 1785"/>
              <a:gd name="T10" fmla="*/ 0 h 3648"/>
              <a:gd name="T11" fmla="*/ 1785 w 1785"/>
              <a:gd name="T12" fmla="*/ 3648 h 3648"/>
            </a:gdLst>
            <a:ahLst/>
            <a:cxnLst>
              <a:cxn ang="T6">
                <a:pos x="T0" y="T1"/>
              </a:cxn>
              <a:cxn ang="T7">
                <a:pos x="T2" y="T3"/>
              </a:cxn>
              <a:cxn ang="T8">
                <a:pos x="T4" y="T5"/>
              </a:cxn>
            </a:cxnLst>
            <a:rect l="T9" t="T10" r="T11" b="T12"/>
            <a:pathLst>
              <a:path w="1785" h="3648">
                <a:moveTo>
                  <a:pt x="0" y="0"/>
                </a:moveTo>
                <a:lnTo>
                  <a:pt x="1779" y="3648"/>
                </a:lnTo>
                <a:lnTo>
                  <a:pt x="1785" y="0"/>
                </a:lnTo>
              </a:path>
            </a:pathLst>
          </a:custGeom>
          <a:solidFill>
            <a:schemeClr val="folHlink">
              <a:alpha val="2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p>
            <a:endParaRPr lang="zh-CN" altLang="en-US"/>
          </a:p>
        </p:txBody>
      </p:sp>
      <p:sp>
        <p:nvSpPr>
          <p:cNvPr id="2058" name="Rectangle 10"/>
          <p:cNvSpPr>
            <a:spLocks noGrp="1" noChangeArrowheads="1"/>
          </p:cNvSpPr>
          <p:nvPr>
            <p:ph type="ctrTitle"/>
          </p:nvPr>
        </p:nvSpPr>
        <p:spPr>
          <a:xfrm>
            <a:off x="685800" y="2438400"/>
            <a:ext cx="7772400" cy="1162050"/>
          </a:xfrm>
        </p:spPr>
        <p:txBody>
          <a:bodyPr/>
          <a:lstStyle>
            <a:lvl1pPr algn="r">
              <a:defRPr sz="4400">
                <a:effectLst>
                  <a:outerShdw blurRad="38100" dist="38100" dir="2700000" algn="tl">
                    <a:srgbClr val="C0C0C0"/>
                  </a:outerShdw>
                </a:effectLst>
              </a:defRPr>
            </a:lvl1pPr>
          </a:lstStyle>
          <a:p>
            <a:r>
              <a:rPr lang="zh-TW" altLang="en-US"/>
              <a:t>单击此处编辑母版标题样式</a:t>
            </a:r>
          </a:p>
        </p:txBody>
      </p:sp>
      <p:sp>
        <p:nvSpPr>
          <p:cNvPr id="2059" name="Rectangle 11"/>
          <p:cNvSpPr>
            <a:spLocks noGrp="1" noChangeArrowheads="1"/>
          </p:cNvSpPr>
          <p:nvPr>
            <p:ph type="subTitle" idx="1"/>
          </p:nvPr>
        </p:nvSpPr>
        <p:spPr>
          <a:xfrm>
            <a:off x="2057400" y="3886200"/>
            <a:ext cx="6400800" cy="609600"/>
          </a:xfrm>
        </p:spPr>
        <p:txBody>
          <a:bodyPr/>
          <a:lstStyle>
            <a:lvl1pPr marL="0" indent="0" algn="r">
              <a:buFont typeface="Microsoft JhengHei" pitchFamily="34" charset="-120"/>
              <a:buNone/>
              <a:defRPr sz="2400">
                <a:latin typeface="Arial" pitchFamily="34" charset="0"/>
              </a:defRPr>
            </a:lvl1pPr>
          </a:lstStyle>
          <a:p>
            <a:r>
              <a:rPr lang="zh-TW" altLang="en-US"/>
              <a:t>单击此处编辑母版副标题样式</a:t>
            </a:r>
          </a:p>
        </p:txBody>
      </p:sp>
      <p:sp>
        <p:nvSpPr>
          <p:cNvPr id="9" name="Rectangle 7"/>
          <p:cNvSpPr>
            <a:spLocks noGrp="1" noChangeArrowheads="1"/>
          </p:cNvSpPr>
          <p:nvPr>
            <p:ph type="dt" sz="half" idx="10"/>
          </p:nvPr>
        </p:nvSpPr>
        <p:spPr/>
        <p:txBody>
          <a:bodyPr/>
          <a:lstStyle>
            <a:lvl1pPr>
              <a:defRPr/>
            </a:lvl1pPr>
          </a:lstStyle>
          <a:p>
            <a:pPr>
              <a:defRPr/>
            </a:pPr>
            <a:endParaRPr lang="en-US" altLang="zh-TW"/>
          </a:p>
        </p:txBody>
      </p:sp>
      <p:sp>
        <p:nvSpPr>
          <p:cNvPr id="10" name="Rectangle 8"/>
          <p:cNvSpPr>
            <a:spLocks noGrp="1" noChangeArrowheads="1"/>
          </p:cNvSpPr>
          <p:nvPr>
            <p:ph type="ftr" sz="quarter" idx="11"/>
          </p:nvPr>
        </p:nvSpPr>
        <p:spPr/>
        <p:txBody>
          <a:bodyPr/>
          <a:lstStyle>
            <a:lvl1pPr>
              <a:defRPr/>
            </a:lvl1pPr>
          </a:lstStyle>
          <a:p>
            <a:pPr>
              <a:defRPr/>
            </a:pPr>
            <a:endParaRPr lang="en-US" altLang="zh-TW"/>
          </a:p>
        </p:txBody>
      </p:sp>
      <p:sp>
        <p:nvSpPr>
          <p:cNvPr id="11" name="Rectangle 9"/>
          <p:cNvSpPr>
            <a:spLocks noGrp="1" noChangeArrowheads="1"/>
          </p:cNvSpPr>
          <p:nvPr>
            <p:ph type="sldNum" sz="quarter" idx="12"/>
          </p:nvPr>
        </p:nvSpPr>
        <p:spPr/>
        <p:txBody>
          <a:bodyPr/>
          <a:lstStyle>
            <a:lvl1pPr>
              <a:defRPr/>
            </a:lvl1pPr>
          </a:lstStyle>
          <a:p>
            <a:pPr>
              <a:defRPr/>
            </a:pPr>
            <a:fld id="{FD8DC8E5-0B08-4408-9DF6-9A1D1E0AE955}" type="slidenum">
              <a:rPr lang="zh-TW" altLang="en-US"/>
              <a:pPr>
                <a:defRPr/>
              </a:pPr>
              <a:t>‹#›</a:t>
            </a:fld>
            <a:endParaRPr lang="en-US" altLang="zh-TW"/>
          </a:p>
        </p:txBody>
      </p:sp>
    </p:spTree>
    <p:extLst>
      <p:ext uri="{BB962C8B-B14F-4D97-AF65-F5344CB8AC3E}">
        <p14:creationId xmlns:p14="http://schemas.microsoft.com/office/powerpoint/2010/main" val="390739303"/>
      </p:ext>
    </p:extLst>
  </p:cSld>
  <p:clrMapOvr>
    <a:masterClrMapping/>
  </p:clrMapOvr>
  <p:transition spd="med">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F20E2D13-583A-4EA3-9595-7C769BE426F4}" type="slidenum">
              <a:rPr lang="zh-TW" altLang="en-US"/>
              <a:pPr>
                <a:defRPr/>
              </a:pPr>
              <a:t>‹#›</a:t>
            </a:fld>
            <a:endParaRPr lang="en-US" altLang="zh-TW"/>
          </a:p>
        </p:txBody>
      </p:sp>
    </p:spTree>
    <p:extLst>
      <p:ext uri="{BB962C8B-B14F-4D97-AF65-F5344CB8AC3E}">
        <p14:creationId xmlns:p14="http://schemas.microsoft.com/office/powerpoint/2010/main" val="3305062731"/>
      </p:ext>
    </p:extLst>
  </p:cSld>
  <p:clrMapOvr>
    <a:masterClrMapping/>
  </p:clrMapOvr>
  <p:transition spd="med">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E8BB87B0-2A08-46A5-AEA3-90DFF08B76BD}" type="slidenum">
              <a:rPr lang="zh-TW" altLang="en-US"/>
              <a:pPr>
                <a:defRPr/>
              </a:pPr>
              <a:t>‹#›</a:t>
            </a:fld>
            <a:endParaRPr lang="en-US" altLang="zh-TW"/>
          </a:p>
        </p:txBody>
      </p:sp>
    </p:spTree>
    <p:extLst>
      <p:ext uri="{BB962C8B-B14F-4D97-AF65-F5344CB8AC3E}">
        <p14:creationId xmlns:p14="http://schemas.microsoft.com/office/powerpoint/2010/main" val="3035518382"/>
      </p:ext>
    </p:extLst>
  </p:cSld>
  <p:clrMapOvr>
    <a:masterClrMapping/>
  </p:clrMapOvr>
  <p:transition spd="med">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9B0012DD-D870-48CC-8C2D-A7FE23888CF3}" type="slidenum">
              <a:rPr lang="zh-TW" altLang="en-US"/>
              <a:pPr>
                <a:defRPr/>
              </a:pPr>
              <a:t>‹#›</a:t>
            </a:fld>
            <a:endParaRPr lang="en-US" altLang="zh-TW"/>
          </a:p>
        </p:txBody>
      </p:sp>
    </p:spTree>
    <p:extLst>
      <p:ext uri="{BB962C8B-B14F-4D97-AF65-F5344CB8AC3E}">
        <p14:creationId xmlns:p14="http://schemas.microsoft.com/office/powerpoint/2010/main" val="4073917168"/>
      </p:ext>
    </p:extLst>
  </p:cSld>
  <p:clrMapOvr>
    <a:masterClrMapping/>
  </p:clrMapOvr>
  <p:transition spd="med">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7"/>
          <p:cNvSpPr>
            <a:spLocks noGrp="1" noChangeArrowheads="1"/>
          </p:cNvSpPr>
          <p:nvPr>
            <p:ph type="sldNum" sz="quarter" idx="12"/>
          </p:nvPr>
        </p:nvSpPr>
        <p:spPr>
          <a:ln/>
        </p:spPr>
        <p:txBody>
          <a:bodyPr/>
          <a:lstStyle>
            <a:lvl1pPr>
              <a:defRPr/>
            </a:lvl1pPr>
          </a:lstStyle>
          <a:p>
            <a:pPr>
              <a:defRPr/>
            </a:pPr>
            <a:fld id="{5D0C72A3-341B-40ED-B3B9-282956476CA4}" type="slidenum">
              <a:rPr lang="zh-TW" altLang="en-US"/>
              <a:pPr>
                <a:defRPr/>
              </a:pPr>
              <a:t>‹#›</a:t>
            </a:fld>
            <a:endParaRPr lang="en-US" altLang="zh-TW"/>
          </a:p>
        </p:txBody>
      </p:sp>
    </p:spTree>
    <p:extLst>
      <p:ext uri="{BB962C8B-B14F-4D97-AF65-F5344CB8AC3E}">
        <p14:creationId xmlns:p14="http://schemas.microsoft.com/office/powerpoint/2010/main" val="67024421"/>
      </p:ext>
    </p:extLst>
  </p:cSld>
  <p:clrMapOvr>
    <a:masterClrMapping/>
  </p:clrMapOvr>
  <p:transitio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7"/>
          <p:cNvSpPr>
            <a:spLocks noGrp="1" noChangeArrowheads="1"/>
          </p:cNvSpPr>
          <p:nvPr>
            <p:ph type="sldNum" sz="quarter" idx="12"/>
          </p:nvPr>
        </p:nvSpPr>
        <p:spPr>
          <a:ln/>
        </p:spPr>
        <p:txBody>
          <a:bodyPr/>
          <a:lstStyle>
            <a:lvl1pPr>
              <a:defRPr/>
            </a:lvl1pPr>
          </a:lstStyle>
          <a:p>
            <a:pPr>
              <a:defRPr/>
            </a:pPr>
            <a:fld id="{81939773-0BDE-4D9B-9734-0F93E422E791}" type="slidenum">
              <a:rPr lang="zh-TW" altLang="en-US"/>
              <a:pPr>
                <a:defRPr/>
              </a:pPr>
              <a:t>‹#›</a:t>
            </a:fld>
            <a:endParaRPr lang="en-US" altLang="zh-TW"/>
          </a:p>
        </p:txBody>
      </p:sp>
    </p:spTree>
    <p:extLst>
      <p:ext uri="{BB962C8B-B14F-4D97-AF65-F5344CB8AC3E}">
        <p14:creationId xmlns:p14="http://schemas.microsoft.com/office/powerpoint/2010/main" val="3424670372"/>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9EF9E3FD-B6F8-40D9-97D4-6255AC938700}" type="datetimeFigureOut">
              <a:rPr lang="zh-CN" altLang="en-US"/>
              <a:pPr>
                <a:defRPr/>
              </a:pPr>
              <a:t>2018/5/26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50511F70-BBC5-44E7-984E-FA04ECCDF1AB}" type="slidenum">
              <a:rPr lang="zh-CN" altLang="en-US"/>
              <a:pPr>
                <a:defRPr/>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7"/>
          <p:cNvSpPr>
            <a:spLocks noGrp="1" noChangeArrowheads="1"/>
          </p:cNvSpPr>
          <p:nvPr>
            <p:ph type="sldNum" sz="quarter" idx="12"/>
          </p:nvPr>
        </p:nvSpPr>
        <p:spPr>
          <a:ln/>
        </p:spPr>
        <p:txBody>
          <a:bodyPr/>
          <a:lstStyle>
            <a:lvl1pPr>
              <a:defRPr/>
            </a:lvl1pPr>
          </a:lstStyle>
          <a:p>
            <a:pPr>
              <a:defRPr/>
            </a:pPr>
            <a:fld id="{7C546892-B2EE-40BB-B106-CBB645F50A0C}" type="slidenum">
              <a:rPr lang="zh-TW" altLang="en-US"/>
              <a:pPr>
                <a:defRPr/>
              </a:pPr>
              <a:t>‹#›</a:t>
            </a:fld>
            <a:endParaRPr lang="en-US" altLang="zh-TW"/>
          </a:p>
        </p:txBody>
      </p:sp>
    </p:spTree>
    <p:extLst>
      <p:ext uri="{BB962C8B-B14F-4D97-AF65-F5344CB8AC3E}">
        <p14:creationId xmlns:p14="http://schemas.microsoft.com/office/powerpoint/2010/main" val="855588780"/>
      </p:ext>
    </p:extLst>
  </p:cSld>
  <p:clrMapOvr>
    <a:masterClrMapping/>
  </p:clrMapOvr>
  <p:transition spd="med">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DC3E4760-AD6E-4C38-BD87-3159641B9A01}" type="slidenum">
              <a:rPr lang="zh-TW" altLang="en-US"/>
              <a:pPr>
                <a:defRPr/>
              </a:pPr>
              <a:t>‹#›</a:t>
            </a:fld>
            <a:endParaRPr lang="en-US" altLang="zh-TW"/>
          </a:p>
        </p:txBody>
      </p:sp>
    </p:spTree>
    <p:extLst>
      <p:ext uri="{BB962C8B-B14F-4D97-AF65-F5344CB8AC3E}">
        <p14:creationId xmlns:p14="http://schemas.microsoft.com/office/powerpoint/2010/main" val="1035783877"/>
      </p:ext>
    </p:extLst>
  </p:cSld>
  <p:clrMapOvr>
    <a:masterClrMapping/>
  </p:clrMapOvr>
  <p:transition spd="med">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E71041D7-F5CE-4B97-8064-B5FC8E06E7A8}" type="slidenum">
              <a:rPr lang="zh-TW" altLang="en-US"/>
              <a:pPr>
                <a:defRPr/>
              </a:pPr>
              <a:t>‹#›</a:t>
            </a:fld>
            <a:endParaRPr lang="en-US" altLang="zh-TW"/>
          </a:p>
        </p:txBody>
      </p:sp>
    </p:spTree>
    <p:extLst>
      <p:ext uri="{BB962C8B-B14F-4D97-AF65-F5344CB8AC3E}">
        <p14:creationId xmlns:p14="http://schemas.microsoft.com/office/powerpoint/2010/main" val="3555208853"/>
      </p:ext>
    </p:extLst>
  </p:cSld>
  <p:clrMapOvr>
    <a:masterClrMapping/>
  </p:clrMapOvr>
  <p:transition spd="med">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AE7157FD-6550-42CC-B80B-846CC8D8DD70}" type="slidenum">
              <a:rPr lang="zh-TW" altLang="en-US"/>
              <a:pPr>
                <a:defRPr/>
              </a:pPr>
              <a:t>‹#›</a:t>
            </a:fld>
            <a:endParaRPr lang="en-US" altLang="zh-TW"/>
          </a:p>
        </p:txBody>
      </p:sp>
    </p:spTree>
    <p:extLst>
      <p:ext uri="{BB962C8B-B14F-4D97-AF65-F5344CB8AC3E}">
        <p14:creationId xmlns:p14="http://schemas.microsoft.com/office/powerpoint/2010/main" val="3500172365"/>
      </p:ext>
    </p:extLst>
  </p:cSld>
  <p:clrMapOvr>
    <a:masterClrMapping/>
  </p:clrMapOvr>
  <p:transition spd="med">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B6EC5C8B-A599-4E48-9A4E-59D89E072543}" type="slidenum">
              <a:rPr lang="zh-TW" altLang="en-US"/>
              <a:pPr>
                <a:defRPr/>
              </a:pPr>
              <a:t>‹#›</a:t>
            </a:fld>
            <a:endParaRPr lang="en-US" altLang="zh-TW"/>
          </a:p>
        </p:txBody>
      </p:sp>
    </p:spTree>
    <p:extLst>
      <p:ext uri="{BB962C8B-B14F-4D97-AF65-F5344CB8AC3E}">
        <p14:creationId xmlns:p14="http://schemas.microsoft.com/office/powerpoint/2010/main" val="4266312257"/>
      </p:ext>
    </p:extLst>
  </p:cSld>
  <p:clrMapOvr>
    <a:masterClrMapping/>
  </p:clrMapOvr>
  <p:transition spd="med">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600200"/>
            <a:ext cx="8229600" cy="4525963"/>
          </a:xfrm>
        </p:spPr>
        <p:txBody>
          <a:bodyPr/>
          <a:lstStyle/>
          <a:p>
            <a:pPr lvl="0"/>
            <a:endParaRPr lang="zh-CN" alt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EAD02E9C-C094-4F32-8B40-AB828339C52A}" type="slidenum">
              <a:rPr lang="zh-TW" altLang="en-US"/>
              <a:pPr>
                <a:defRPr/>
              </a:pPr>
              <a:t>‹#›</a:t>
            </a:fld>
            <a:endParaRPr lang="en-US" altLang="zh-TW"/>
          </a:p>
        </p:txBody>
      </p:sp>
    </p:spTree>
    <p:extLst>
      <p:ext uri="{BB962C8B-B14F-4D97-AF65-F5344CB8AC3E}">
        <p14:creationId xmlns:p14="http://schemas.microsoft.com/office/powerpoint/2010/main" val="2708819573"/>
      </p:ext>
    </p:extLst>
  </p:cSld>
  <p:clrMapOvr>
    <a:masterClrMapping/>
  </p:clrMapOvr>
  <p:transition spd="med">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3221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614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F37D71E-777F-4948-BD40-A24415B3ADD6}" type="slidenum">
              <a:rPr lang="en-US" altLang="zh-CN"/>
              <a:pPr>
                <a:defRPr/>
              </a:pPr>
              <a:t>‹#›</a:t>
            </a:fld>
            <a:endParaRPr lang="en-US" altLang="zh-CN"/>
          </a:p>
        </p:txBody>
      </p:sp>
    </p:spTree>
    <p:extLst>
      <p:ext uri="{BB962C8B-B14F-4D97-AF65-F5344CB8AC3E}">
        <p14:creationId xmlns:p14="http://schemas.microsoft.com/office/powerpoint/2010/main" val="4081365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365B42B-4260-4C66-ACF1-324A682FF533}" type="slidenum">
              <a:rPr lang="en-US" altLang="zh-CN"/>
              <a:pPr>
                <a:defRPr/>
              </a:pPr>
              <a:t>‹#›</a:t>
            </a:fld>
            <a:endParaRPr lang="en-US" altLang="zh-CN"/>
          </a:p>
        </p:txBody>
      </p:sp>
    </p:spTree>
    <p:extLst>
      <p:ext uri="{BB962C8B-B14F-4D97-AF65-F5344CB8AC3E}">
        <p14:creationId xmlns:p14="http://schemas.microsoft.com/office/powerpoint/2010/main" val="1084681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a:ln/>
        </p:spPr>
        <p:txBody>
          <a:bodyPr/>
          <a:lstStyle>
            <a:lvl1pPr>
              <a:defRPr/>
            </a:lvl1pPr>
          </a:lstStyle>
          <a:p>
            <a:pPr>
              <a:defRPr/>
            </a:pPr>
            <a:fld id="{63700F1F-3FD1-475E-AAC2-1426F13A2E79}" type="datetimeFigureOut">
              <a:rPr lang="zh-CN" altLang="en-US"/>
              <a:pPr>
                <a:defRPr/>
              </a:pPr>
              <a:t>2018/5/26</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884BE7D6-FA10-44B2-87F6-6D97814B62B6}" type="slidenum">
              <a:rPr lang="zh-CN" altLang="en-US"/>
              <a:pPr>
                <a:defRPr/>
              </a:pPr>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3655527-E218-4560-B0B1-BB6EAE12D4D4}" type="slidenum">
              <a:rPr lang="en-US" altLang="zh-CN"/>
              <a:pPr>
                <a:defRPr/>
              </a:pPr>
              <a:t>‹#›</a:t>
            </a:fld>
            <a:endParaRPr lang="en-US" altLang="zh-CN"/>
          </a:p>
        </p:txBody>
      </p:sp>
    </p:spTree>
    <p:extLst>
      <p:ext uri="{BB962C8B-B14F-4D97-AF65-F5344CB8AC3E}">
        <p14:creationId xmlns:p14="http://schemas.microsoft.com/office/powerpoint/2010/main" val="30029762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4C697C8A-B79F-4245-9332-40889492A415}" type="slidenum">
              <a:rPr lang="en-US" altLang="zh-CN"/>
              <a:pPr>
                <a:defRPr/>
              </a:pPr>
              <a:t>‹#›</a:t>
            </a:fld>
            <a:endParaRPr lang="en-US" altLang="zh-CN"/>
          </a:p>
        </p:txBody>
      </p:sp>
    </p:spTree>
    <p:extLst>
      <p:ext uri="{BB962C8B-B14F-4D97-AF65-F5344CB8AC3E}">
        <p14:creationId xmlns:p14="http://schemas.microsoft.com/office/powerpoint/2010/main" val="1412459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B6469141-2704-4500-BFE9-2AEBE2081541}" type="slidenum">
              <a:rPr lang="en-US" altLang="zh-CN"/>
              <a:pPr>
                <a:defRPr/>
              </a:pPr>
              <a:t>‹#›</a:t>
            </a:fld>
            <a:endParaRPr lang="en-US" altLang="zh-CN"/>
          </a:p>
        </p:txBody>
      </p:sp>
    </p:spTree>
    <p:extLst>
      <p:ext uri="{BB962C8B-B14F-4D97-AF65-F5344CB8AC3E}">
        <p14:creationId xmlns:p14="http://schemas.microsoft.com/office/powerpoint/2010/main" val="575982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8D083B2C-0BD3-446B-AB9A-4F926BFB1932}" type="slidenum">
              <a:rPr lang="en-US" altLang="zh-CN"/>
              <a:pPr>
                <a:defRPr/>
              </a:pPr>
              <a:t>‹#›</a:t>
            </a:fld>
            <a:endParaRPr lang="en-US" altLang="zh-CN"/>
          </a:p>
        </p:txBody>
      </p:sp>
    </p:spTree>
    <p:extLst>
      <p:ext uri="{BB962C8B-B14F-4D97-AF65-F5344CB8AC3E}">
        <p14:creationId xmlns:p14="http://schemas.microsoft.com/office/powerpoint/2010/main" val="13806318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90724C50-035F-4239-BAA4-0F9F19FDFAAA}" type="slidenum">
              <a:rPr lang="en-US" altLang="zh-CN"/>
              <a:pPr>
                <a:defRPr/>
              </a:pPr>
              <a:t>‹#›</a:t>
            </a:fld>
            <a:endParaRPr lang="en-US" altLang="zh-CN"/>
          </a:p>
        </p:txBody>
      </p:sp>
    </p:spTree>
    <p:extLst>
      <p:ext uri="{BB962C8B-B14F-4D97-AF65-F5344CB8AC3E}">
        <p14:creationId xmlns:p14="http://schemas.microsoft.com/office/powerpoint/2010/main" val="20687005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D6CECCB-12A1-47A8-BCB3-B331FCCA03E3}" type="slidenum">
              <a:rPr lang="en-US" altLang="zh-CN"/>
              <a:pPr>
                <a:defRPr/>
              </a:pPr>
              <a:t>‹#›</a:t>
            </a:fld>
            <a:endParaRPr lang="en-US" altLang="zh-CN"/>
          </a:p>
        </p:txBody>
      </p:sp>
    </p:spTree>
    <p:extLst>
      <p:ext uri="{BB962C8B-B14F-4D97-AF65-F5344CB8AC3E}">
        <p14:creationId xmlns:p14="http://schemas.microsoft.com/office/powerpoint/2010/main" val="13524169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E3C340FB-4ABF-4732-9280-546AB2C7404C}" type="slidenum">
              <a:rPr lang="en-US" altLang="zh-CN"/>
              <a:pPr>
                <a:defRPr/>
              </a:pPr>
              <a:t>‹#›</a:t>
            </a:fld>
            <a:endParaRPr lang="en-US" altLang="zh-CN"/>
          </a:p>
        </p:txBody>
      </p:sp>
    </p:spTree>
    <p:extLst>
      <p:ext uri="{BB962C8B-B14F-4D97-AF65-F5344CB8AC3E}">
        <p14:creationId xmlns:p14="http://schemas.microsoft.com/office/powerpoint/2010/main" val="4226463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9AF591A-C004-426D-A6E0-A3624EE60D35}" type="slidenum">
              <a:rPr lang="en-US" altLang="zh-CN"/>
              <a:pPr>
                <a:defRPr/>
              </a:pPr>
              <a:t>‹#›</a:t>
            </a:fld>
            <a:endParaRPr lang="en-US" altLang="zh-CN"/>
          </a:p>
        </p:txBody>
      </p:sp>
    </p:spTree>
    <p:extLst>
      <p:ext uri="{BB962C8B-B14F-4D97-AF65-F5344CB8AC3E}">
        <p14:creationId xmlns:p14="http://schemas.microsoft.com/office/powerpoint/2010/main" val="30429676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42FB08B4-2A27-4E94-9965-DD044A41DF11}" type="slidenum">
              <a:rPr lang="en-US" altLang="zh-CN"/>
              <a:pPr>
                <a:defRPr/>
              </a:pPr>
              <a:t>‹#›</a:t>
            </a:fld>
            <a:endParaRPr lang="en-US" altLang="zh-CN"/>
          </a:p>
        </p:txBody>
      </p:sp>
    </p:spTree>
    <p:extLst>
      <p:ext uri="{BB962C8B-B14F-4D97-AF65-F5344CB8AC3E}">
        <p14:creationId xmlns:p14="http://schemas.microsoft.com/office/powerpoint/2010/main" val="18897235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81BEFE61-AE51-4A7E-9166-A0B3921B6CBA}" type="datetimeFigureOut">
              <a:rPr lang="zh-CN" altLang="en-US"/>
              <a:pPr>
                <a:defRPr/>
              </a:pPr>
              <a:t>2018/5/26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DD7B79E-6DEB-4BFB-82AA-9FEA5A6F7DCB}" type="slidenum">
              <a:rPr lang="zh-CN" altLang="en-US"/>
              <a:pPr>
                <a:defRPr/>
              </a:pPr>
              <a:t>‹#›</a:t>
            </a:fld>
            <a:endParaRPr lang="zh-CN" altLang="en-US"/>
          </a:p>
        </p:txBody>
      </p:sp>
    </p:spTree>
    <p:extLst>
      <p:ext uri="{BB962C8B-B14F-4D97-AF65-F5344CB8AC3E}">
        <p14:creationId xmlns:p14="http://schemas.microsoft.com/office/powerpoint/2010/main" val="2859341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a:ln/>
        </p:spPr>
        <p:txBody>
          <a:bodyPr/>
          <a:lstStyle>
            <a:lvl1pPr>
              <a:defRPr/>
            </a:lvl1pPr>
          </a:lstStyle>
          <a:p>
            <a:pPr>
              <a:defRPr/>
            </a:pPr>
            <a:fld id="{07593962-0C4A-44C2-BFF0-DFE3DFD31DA1}" type="datetimeFigureOut">
              <a:rPr lang="zh-CN" altLang="en-US"/>
              <a:pPr>
                <a:defRPr/>
              </a:pPr>
              <a:t>2018/5/26</a:t>
            </a:fld>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176D3804-164E-4A7F-B2AE-F4B49A9299AD}" type="slidenum">
              <a:rPr lang="zh-CN" altLang="en-US"/>
              <a:pPr>
                <a:defRPr/>
              </a:pPr>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C88751B9-3532-4E45-9BF3-B27E94CA2754}" type="datetimeFigureOut">
              <a:rPr lang="zh-CN" altLang="en-US"/>
              <a:pPr>
                <a:defRPr/>
              </a:pPr>
              <a:t>2018/5/26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E402A50-42AC-4780-A7F4-961FED4DFB00}" type="slidenum">
              <a:rPr lang="zh-CN" altLang="en-US"/>
              <a:pPr>
                <a:defRPr/>
              </a:pPr>
              <a:t>‹#›</a:t>
            </a:fld>
            <a:endParaRPr lang="zh-CN" altLang="en-US"/>
          </a:p>
        </p:txBody>
      </p:sp>
    </p:spTree>
    <p:extLst>
      <p:ext uri="{BB962C8B-B14F-4D97-AF65-F5344CB8AC3E}">
        <p14:creationId xmlns:p14="http://schemas.microsoft.com/office/powerpoint/2010/main" val="32420317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3C6D6393-DE33-4B6F-B87D-344950FEAABA}" type="datetimeFigureOut">
              <a:rPr lang="zh-CN" altLang="en-US"/>
              <a:pPr>
                <a:defRPr/>
              </a:pPr>
              <a:t>2018/5/26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04E7A89-C942-4C5B-8411-AB61B29663B2}" type="slidenum">
              <a:rPr lang="zh-CN" altLang="en-US"/>
              <a:pPr>
                <a:defRPr/>
              </a:pPr>
              <a:t>‹#›</a:t>
            </a:fld>
            <a:endParaRPr lang="zh-CN" altLang="en-US"/>
          </a:p>
        </p:txBody>
      </p:sp>
    </p:spTree>
    <p:extLst>
      <p:ext uri="{BB962C8B-B14F-4D97-AF65-F5344CB8AC3E}">
        <p14:creationId xmlns:p14="http://schemas.microsoft.com/office/powerpoint/2010/main" val="4038127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D702794E-B478-4D2D-8492-A91D9C510F88}" type="datetimeFigureOut">
              <a:rPr lang="zh-CN" altLang="en-US"/>
              <a:pPr>
                <a:defRPr/>
              </a:pPr>
              <a:t>2018/5/26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CCFE412-AC2F-4654-9D27-82DB40920094}" type="slidenum">
              <a:rPr lang="zh-CN" altLang="en-US"/>
              <a:pPr>
                <a:defRPr/>
              </a:pPr>
              <a:t>‹#›</a:t>
            </a:fld>
            <a:endParaRPr lang="zh-CN" altLang="en-US"/>
          </a:p>
        </p:txBody>
      </p:sp>
    </p:spTree>
    <p:extLst>
      <p:ext uri="{BB962C8B-B14F-4D97-AF65-F5344CB8AC3E}">
        <p14:creationId xmlns:p14="http://schemas.microsoft.com/office/powerpoint/2010/main" val="636027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96BB3145-14D5-45ED-93B4-35599846C014}" type="datetimeFigureOut">
              <a:rPr lang="zh-CN" altLang="en-US"/>
              <a:pPr>
                <a:defRPr/>
              </a:pPr>
              <a:t>2018/5/26</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A0BB7818-ED61-4159-8532-160E6D720AF0}" type="slidenum">
              <a:rPr lang="zh-CN" altLang="en-US"/>
              <a:pPr>
                <a:defRPr/>
              </a:pPr>
              <a:t>‹#›</a:t>
            </a:fld>
            <a:endParaRPr lang="zh-CN" altLang="en-US"/>
          </a:p>
        </p:txBody>
      </p:sp>
    </p:spTree>
    <p:extLst>
      <p:ext uri="{BB962C8B-B14F-4D97-AF65-F5344CB8AC3E}">
        <p14:creationId xmlns:p14="http://schemas.microsoft.com/office/powerpoint/2010/main" val="7277516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0A027A3F-5F41-4497-B706-7E2D99B6BA52}" type="datetimeFigureOut">
              <a:rPr lang="zh-CN" altLang="en-US"/>
              <a:pPr>
                <a:defRPr/>
              </a:pPr>
              <a:t>2018/5/26</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0D74FEA2-11F3-4D52-8D96-CC6D50A99F27}" type="slidenum">
              <a:rPr lang="zh-CN" altLang="en-US"/>
              <a:pPr>
                <a:defRPr/>
              </a:pPr>
              <a:t>‹#›</a:t>
            </a:fld>
            <a:endParaRPr lang="zh-CN" altLang="en-US"/>
          </a:p>
        </p:txBody>
      </p:sp>
    </p:spTree>
    <p:extLst>
      <p:ext uri="{BB962C8B-B14F-4D97-AF65-F5344CB8AC3E}">
        <p14:creationId xmlns:p14="http://schemas.microsoft.com/office/powerpoint/2010/main" val="42679431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EEBF0069-F51F-482D-B3D7-12A873D0B0DC}" type="datetimeFigureOut">
              <a:rPr lang="zh-CN" altLang="en-US"/>
              <a:pPr>
                <a:defRPr/>
              </a:pPr>
              <a:t>2018/5/26</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4D45CF38-0A1E-45E5-A3BB-6641384A82B6}" type="slidenum">
              <a:rPr lang="zh-CN" altLang="en-US"/>
              <a:pPr>
                <a:defRPr/>
              </a:pPr>
              <a:t>‹#›</a:t>
            </a:fld>
            <a:endParaRPr lang="zh-CN" altLang="en-US"/>
          </a:p>
        </p:txBody>
      </p:sp>
    </p:spTree>
    <p:extLst>
      <p:ext uri="{BB962C8B-B14F-4D97-AF65-F5344CB8AC3E}">
        <p14:creationId xmlns:p14="http://schemas.microsoft.com/office/powerpoint/2010/main" val="7988789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1D5EDAB6-A229-4A7E-AA8D-70E7475B048C}" type="datetimeFigureOut">
              <a:rPr lang="zh-CN" altLang="en-US"/>
              <a:pPr>
                <a:defRPr/>
              </a:pPr>
              <a:t>2018/5/26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F47A293-F4A5-44E7-9E15-E1DD3A4A204C}" type="slidenum">
              <a:rPr lang="zh-CN" altLang="en-US"/>
              <a:pPr>
                <a:defRPr/>
              </a:pPr>
              <a:t>‹#›</a:t>
            </a:fld>
            <a:endParaRPr lang="zh-CN" altLang="en-US"/>
          </a:p>
        </p:txBody>
      </p:sp>
    </p:spTree>
    <p:extLst>
      <p:ext uri="{BB962C8B-B14F-4D97-AF65-F5344CB8AC3E}">
        <p14:creationId xmlns:p14="http://schemas.microsoft.com/office/powerpoint/2010/main" val="25293958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60CE2EF-9C47-4D46-AAE1-AC79C017360D}" type="datetimeFigureOut">
              <a:rPr lang="zh-CN" altLang="en-US"/>
              <a:pPr>
                <a:defRPr/>
              </a:pPr>
              <a:t>2018/5/26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5E6314C-A816-4236-9C86-E0516C3F8F8A}" type="slidenum">
              <a:rPr lang="zh-CN" altLang="en-US"/>
              <a:pPr>
                <a:defRPr/>
              </a:pPr>
              <a:t>‹#›</a:t>
            </a:fld>
            <a:endParaRPr lang="zh-CN" altLang="en-US"/>
          </a:p>
        </p:txBody>
      </p:sp>
    </p:spTree>
    <p:extLst>
      <p:ext uri="{BB962C8B-B14F-4D97-AF65-F5344CB8AC3E}">
        <p14:creationId xmlns:p14="http://schemas.microsoft.com/office/powerpoint/2010/main" val="40673537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62838109-796D-46B5-A439-576C2310E36B}" type="datetimeFigureOut">
              <a:rPr lang="zh-CN" altLang="en-US"/>
              <a:pPr>
                <a:defRPr/>
              </a:pPr>
              <a:t>2018/5/26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CC1544C-31E4-4EFC-9510-5B175BBD4901}" type="slidenum">
              <a:rPr lang="zh-CN" altLang="en-US"/>
              <a:pPr>
                <a:defRPr/>
              </a:pPr>
              <a:t>‹#›</a:t>
            </a:fld>
            <a:endParaRPr lang="zh-CN" altLang="en-US"/>
          </a:p>
        </p:txBody>
      </p:sp>
    </p:spTree>
    <p:extLst>
      <p:ext uri="{BB962C8B-B14F-4D97-AF65-F5344CB8AC3E}">
        <p14:creationId xmlns:p14="http://schemas.microsoft.com/office/powerpoint/2010/main" val="7528084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B236D1C-F20F-467C-9FF8-5830812A7527}" type="datetimeFigureOut">
              <a:rPr lang="zh-CN" altLang="en-US"/>
              <a:pPr>
                <a:defRPr/>
              </a:pPr>
              <a:t>2018/5/26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90E27CF-6924-4129-89CC-98BBA8D9788D}" type="slidenum">
              <a:rPr lang="zh-CN" altLang="en-US"/>
              <a:pPr>
                <a:defRPr/>
              </a:pPr>
              <a:t>‹#›</a:t>
            </a:fld>
            <a:endParaRPr lang="zh-CN" altLang="en-US"/>
          </a:p>
        </p:txBody>
      </p:sp>
    </p:spTree>
    <p:extLst>
      <p:ext uri="{BB962C8B-B14F-4D97-AF65-F5344CB8AC3E}">
        <p14:creationId xmlns:p14="http://schemas.microsoft.com/office/powerpoint/2010/main" val="91238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7CC84363-C4A1-4A56-8EBA-52631FF011EA}" type="datetimeFigureOut">
              <a:rPr lang="zh-CN" altLang="en-US"/>
              <a:pPr>
                <a:defRPr/>
              </a:pPr>
              <a:t>2018/5/26</a:t>
            </a:fld>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E08E1635-16D4-4B5C-AC03-C4BA1813A97D}" type="slidenum">
              <a:rPr lang="zh-CN" altLang="en-US"/>
              <a:pPr>
                <a:defRPr/>
              </a:pPr>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301625" y="609600"/>
            <a:ext cx="8540750" cy="5489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C4D06179-842D-46D3-B792-96ED103868B2}" type="slidenum">
              <a:rPr lang="en-US" altLang="zh-CN"/>
              <a:pPr>
                <a:defRPr/>
              </a:pPr>
              <a:t>‹#›</a:t>
            </a:fld>
            <a:endParaRPr lang="en-US" altLang="zh-CN"/>
          </a:p>
        </p:txBody>
      </p:sp>
    </p:spTree>
    <p:extLst>
      <p:ext uri="{BB962C8B-B14F-4D97-AF65-F5344CB8AC3E}">
        <p14:creationId xmlns:p14="http://schemas.microsoft.com/office/powerpoint/2010/main" val="9047592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301625" y="609600"/>
            <a:ext cx="8540750"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01625" y="1905000"/>
            <a:ext cx="4194175" cy="41941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648200" y="1905000"/>
            <a:ext cx="4194175" cy="41941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E581364B-D062-4D0A-B5CB-1A68449F04A8}" type="slidenum">
              <a:rPr lang="en-US" altLang="zh-CN"/>
              <a:pPr>
                <a:defRPr/>
              </a:pPr>
              <a:t>‹#›</a:t>
            </a:fld>
            <a:endParaRPr lang="en-US" altLang="zh-CN"/>
          </a:p>
        </p:txBody>
      </p:sp>
    </p:spTree>
    <p:extLst>
      <p:ext uri="{BB962C8B-B14F-4D97-AF65-F5344CB8AC3E}">
        <p14:creationId xmlns:p14="http://schemas.microsoft.com/office/powerpoint/2010/main" val="1309202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D6ED1CAA-0934-4887-8ABE-BB3948490C46}" type="datetime1">
              <a:rPr lang="zh-CN" altLang="en-US"/>
              <a:pPr>
                <a:defRPr/>
              </a:pPr>
              <a:t>2018/5/26</a:t>
            </a:fld>
            <a:endParaRPr lang="zh-CN" altLang="en-US" sz="1800">
              <a:solidFill>
                <a:schemeClr val="tx1"/>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defRPr/>
            </a:lvl1pPr>
          </a:lstStyle>
          <a:p>
            <a:pPr>
              <a:defRPr/>
            </a:pPr>
            <a:fld id="{C7D9D4E1-0C44-46AB-89BB-9965B5B2B04C}"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2902020957"/>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D1F246E-94CA-4D97-90B7-567262117121}" type="slidenum">
              <a:rPr lang="en-US" altLang="zh-CN"/>
              <a:pPr>
                <a:defRPr/>
              </a:pPr>
              <a:t>‹#›</a:t>
            </a:fld>
            <a:endParaRPr lang="en-US" altLang="zh-CN"/>
          </a:p>
        </p:txBody>
      </p:sp>
    </p:spTree>
    <p:extLst>
      <p:ext uri="{BB962C8B-B14F-4D97-AF65-F5344CB8AC3E}">
        <p14:creationId xmlns:p14="http://schemas.microsoft.com/office/powerpoint/2010/main" val="17814464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70AC9A45-0F79-4173-B4F7-85265F81658D}" type="slidenum">
              <a:rPr lang="en-US" altLang="zh-CN"/>
              <a:pPr>
                <a:defRPr/>
              </a:pPr>
              <a:t>‹#›</a:t>
            </a:fld>
            <a:endParaRPr lang="en-US" altLang="zh-CN"/>
          </a:p>
        </p:txBody>
      </p:sp>
    </p:spTree>
    <p:extLst>
      <p:ext uri="{BB962C8B-B14F-4D97-AF65-F5344CB8AC3E}">
        <p14:creationId xmlns:p14="http://schemas.microsoft.com/office/powerpoint/2010/main" val="5692019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77A3302-87C5-4DD2-A376-C1971759F89F}" type="slidenum">
              <a:rPr lang="en-US" altLang="zh-CN"/>
              <a:pPr>
                <a:defRPr/>
              </a:pPr>
              <a:t>‹#›</a:t>
            </a:fld>
            <a:endParaRPr lang="en-US" altLang="zh-CN"/>
          </a:p>
        </p:txBody>
      </p:sp>
    </p:spTree>
    <p:extLst>
      <p:ext uri="{BB962C8B-B14F-4D97-AF65-F5344CB8AC3E}">
        <p14:creationId xmlns:p14="http://schemas.microsoft.com/office/powerpoint/2010/main" val="27018686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17B9C543-AD8D-4A09-9C92-82723A5844EE}" type="slidenum">
              <a:rPr lang="en-US" altLang="zh-CN"/>
              <a:pPr>
                <a:defRPr/>
              </a:pPr>
              <a:t>‹#›</a:t>
            </a:fld>
            <a:endParaRPr lang="en-US" altLang="zh-CN"/>
          </a:p>
        </p:txBody>
      </p:sp>
    </p:spTree>
    <p:extLst>
      <p:ext uri="{BB962C8B-B14F-4D97-AF65-F5344CB8AC3E}">
        <p14:creationId xmlns:p14="http://schemas.microsoft.com/office/powerpoint/2010/main" val="35471819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F3756E63-0C8A-4CFE-A6E5-1E35CE059983}" type="slidenum">
              <a:rPr lang="en-US" altLang="zh-CN"/>
              <a:pPr>
                <a:defRPr/>
              </a:pPr>
              <a:t>‹#›</a:t>
            </a:fld>
            <a:endParaRPr lang="en-US" altLang="zh-CN"/>
          </a:p>
        </p:txBody>
      </p:sp>
    </p:spTree>
    <p:extLst>
      <p:ext uri="{BB962C8B-B14F-4D97-AF65-F5344CB8AC3E}">
        <p14:creationId xmlns:p14="http://schemas.microsoft.com/office/powerpoint/2010/main" val="5448437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547C3B69-5297-4483-A7A3-BE495090F7C1}" type="slidenum">
              <a:rPr lang="en-US" altLang="zh-CN"/>
              <a:pPr>
                <a:defRPr/>
              </a:pPr>
              <a:t>‹#›</a:t>
            </a:fld>
            <a:endParaRPr lang="en-US" altLang="zh-CN"/>
          </a:p>
        </p:txBody>
      </p:sp>
    </p:spTree>
    <p:extLst>
      <p:ext uri="{BB962C8B-B14F-4D97-AF65-F5344CB8AC3E}">
        <p14:creationId xmlns:p14="http://schemas.microsoft.com/office/powerpoint/2010/main" val="5831484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D90E157F-8689-4343-A112-E05C2D0FD8B9}" type="slidenum">
              <a:rPr lang="en-US" altLang="zh-CN"/>
              <a:pPr>
                <a:defRPr/>
              </a:pPr>
              <a:t>‹#›</a:t>
            </a:fld>
            <a:endParaRPr lang="en-US" altLang="zh-CN"/>
          </a:p>
        </p:txBody>
      </p:sp>
    </p:spTree>
    <p:extLst>
      <p:ext uri="{BB962C8B-B14F-4D97-AF65-F5344CB8AC3E}">
        <p14:creationId xmlns:p14="http://schemas.microsoft.com/office/powerpoint/2010/main" val="3308291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743C2297-5AA8-4CF6-B260-237CEE9B1CAA}" type="datetimeFigureOut">
              <a:rPr lang="zh-CN" altLang="en-US"/>
              <a:pPr>
                <a:defRPr/>
              </a:pPr>
              <a:t>2018/5/26</a:t>
            </a:fld>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5D66DDDA-AA6E-4114-A619-2FDA930610EF}" type="slidenum">
              <a:rPr lang="zh-CN" altLang="en-US"/>
              <a:pPr>
                <a:defRPr/>
              </a:pPr>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526D8D3-25F9-48EA-88E5-6FD94385889E}" type="slidenum">
              <a:rPr lang="en-US" altLang="zh-CN"/>
              <a:pPr>
                <a:defRPr/>
              </a:pPr>
              <a:t>‹#›</a:t>
            </a:fld>
            <a:endParaRPr lang="en-US" altLang="zh-CN"/>
          </a:p>
        </p:txBody>
      </p:sp>
    </p:spTree>
    <p:extLst>
      <p:ext uri="{BB962C8B-B14F-4D97-AF65-F5344CB8AC3E}">
        <p14:creationId xmlns:p14="http://schemas.microsoft.com/office/powerpoint/2010/main" val="28646324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68B7CB1-A879-495E-B59E-048DB2415EE4}" type="slidenum">
              <a:rPr lang="en-US" altLang="zh-CN"/>
              <a:pPr>
                <a:defRPr/>
              </a:pPr>
              <a:t>‹#›</a:t>
            </a:fld>
            <a:endParaRPr lang="en-US" altLang="zh-CN"/>
          </a:p>
        </p:txBody>
      </p:sp>
    </p:spTree>
    <p:extLst>
      <p:ext uri="{BB962C8B-B14F-4D97-AF65-F5344CB8AC3E}">
        <p14:creationId xmlns:p14="http://schemas.microsoft.com/office/powerpoint/2010/main" val="7023054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5D20797-6A39-499B-A954-742D3D3AD38C}" type="slidenum">
              <a:rPr lang="en-US" altLang="zh-CN"/>
              <a:pPr>
                <a:defRPr/>
              </a:pPr>
              <a:t>‹#›</a:t>
            </a:fld>
            <a:endParaRPr lang="en-US" altLang="zh-CN"/>
          </a:p>
        </p:txBody>
      </p:sp>
    </p:spTree>
    <p:extLst>
      <p:ext uri="{BB962C8B-B14F-4D97-AF65-F5344CB8AC3E}">
        <p14:creationId xmlns:p14="http://schemas.microsoft.com/office/powerpoint/2010/main" val="33551851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1257FF8-CF23-4B64-BA8E-B5A1278C6563}" type="slidenum">
              <a:rPr lang="en-US" altLang="zh-CN"/>
              <a:pPr>
                <a:defRPr/>
              </a:pPr>
              <a:t>‹#›</a:t>
            </a:fld>
            <a:endParaRPr lang="en-US" altLang="zh-CN"/>
          </a:p>
        </p:txBody>
      </p:sp>
    </p:spTree>
    <p:extLst>
      <p:ext uri="{BB962C8B-B14F-4D97-AF65-F5344CB8AC3E}">
        <p14:creationId xmlns:p14="http://schemas.microsoft.com/office/powerpoint/2010/main" val="6691785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39DA4E02-723C-40DE-B26A-D67915D0E982}" type="slidenum">
              <a:rPr lang="en-US" altLang="zh-CN"/>
              <a:pPr>
                <a:defRPr/>
              </a:pPr>
              <a:t>‹#›</a:t>
            </a:fld>
            <a:endParaRPr lang="en-US" altLang="zh-CN"/>
          </a:p>
        </p:txBody>
      </p:sp>
    </p:spTree>
    <p:extLst>
      <p:ext uri="{BB962C8B-B14F-4D97-AF65-F5344CB8AC3E}">
        <p14:creationId xmlns:p14="http://schemas.microsoft.com/office/powerpoint/2010/main" val="18872653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zh-CN" altLang="en-US"/>
          </a:p>
        </p:txBody>
      </p:sp>
      <p:sp>
        <p:nvSpPr>
          <p:cNvPr id="202754" name="Rectangle 2"/>
          <p:cNvSpPr>
            <a:spLocks noGrp="1" noChangeArrowheads="1"/>
          </p:cNvSpPr>
          <p:nvPr>
            <p:ph type="ctrTitle"/>
          </p:nvPr>
        </p:nvSpPr>
        <p:spPr>
          <a:xfrm>
            <a:off x="685800" y="990600"/>
            <a:ext cx="7772400" cy="1371600"/>
          </a:xfrm>
        </p:spPr>
        <p:txBody>
          <a:bodyPr/>
          <a:lstStyle>
            <a:lvl1pPr>
              <a:defRPr sz="4000"/>
            </a:lvl1pPr>
          </a:lstStyle>
          <a:p>
            <a:pPr lvl="0"/>
            <a:r>
              <a:rPr lang="zh-CN" altLang="en-US" noProof="0" smtClean="0"/>
              <a:t>单击此处编辑母版标题样式</a:t>
            </a:r>
          </a:p>
        </p:txBody>
      </p:sp>
      <p:sp>
        <p:nvSpPr>
          <p:cNvPr id="202755"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zh-CN" altLang="en-US" noProof="0" smtClean="0"/>
              <a:t>单击此处编辑母版副标题样式</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8506219-273E-4DE4-9377-DBF515A2CC6D}" type="slidenum">
              <a:rPr lang="en-US" altLang="zh-CN"/>
              <a:pPr>
                <a:defRPr/>
              </a:pPr>
              <a:t>‹#›</a:t>
            </a:fld>
            <a:endParaRPr lang="en-US" altLang="zh-CN"/>
          </a:p>
        </p:txBody>
      </p:sp>
    </p:spTree>
    <p:extLst>
      <p:ext uri="{BB962C8B-B14F-4D97-AF65-F5344CB8AC3E}">
        <p14:creationId xmlns:p14="http://schemas.microsoft.com/office/powerpoint/2010/main" val="3527494038"/>
      </p:ext>
    </p:extLst>
  </p:cSld>
  <p:clrMapOvr>
    <a:masterClrMapping/>
  </p:clrMapOvr>
  <p:transition spd="slow">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a:ln/>
        </p:spPr>
        <p:txBody>
          <a:bodyPr/>
          <a:lstStyle>
            <a:lvl1pPr>
              <a:defRPr/>
            </a:lvl1pPr>
          </a:lstStyle>
          <a:p>
            <a:pPr>
              <a:defRPr/>
            </a:pPr>
            <a:fld id="{F33CF342-6810-4A89-B307-5D1D2745F114}" type="slidenum">
              <a:rPr lang="en-US" altLang="zh-CN"/>
              <a:pPr>
                <a:defRPr/>
              </a:pPr>
              <a:t>‹#›</a:t>
            </a:fld>
            <a:endParaRPr lang="en-US" altLang="zh-CN"/>
          </a:p>
        </p:txBody>
      </p:sp>
    </p:spTree>
    <p:extLst>
      <p:ext uri="{BB962C8B-B14F-4D97-AF65-F5344CB8AC3E}">
        <p14:creationId xmlns:p14="http://schemas.microsoft.com/office/powerpoint/2010/main" val="2573974157"/>
      </p:ext>
    </p:extLst>
  </p:cSld>
  <p:clrMapOvr>
    <a:masterClrMapping/>
  </p:clrMapOvr>
  <p:transition spd="slow">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a:ln/>
        </p:spPr>
        <p:txBody>
          <a:bodyPr/>
          <a:lstStyle>
            <a:lvl1pPr>
              <a:defRPr/>
            </a:lvl1pPr>
          </a:lstStyle>
          <a:p>
            <a:pPr>
              <a:defRPr/>
            </a:pPr>
            <a:fld id="{0C318D94-5AAF-4AE7-A7D3-E96631C28C62}" type="slidenum">
              <a:rPr lang="en-US" altLang="zh-CN"/>
              <a:pPr>
                <a:defRPr/>
              </a:pPr>
              <a:t>‹#›</a:t>
            </a:fld>
            <a:endParaRPr lang="en-US" altLang="zh-CN"/>
          </a:p>
        </p:txBody>
      </p:sp>
    </p:spTree>
    <p:extLst>
      <p:ext uri="{BB962C8B-B14F-4D97-AF65-F5344CB8AC3E}">
        <p14:creationId xmlns:p14="http://schemas.microsoft.com/office/powerpoint/2010/main" val="4101167434"/>
      </p:ext>
    </p:extLst>
  </p:cSld>
  <p:clrMapOvr>
    <a:masterClrMapping/>
  </p:clrMapOvr>
  <p:transition spd="slow">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a:ln/>
        </p:spPr>
        <p:txBody>
          <a:bodyPr/>
          <a:lstStyle>
            <a:lvl1pPr>
              <a:defRPr/>
            </a:lvl1pPr>
          </a:lstStyle>
          <a:p>
            <a:pPr>
              <a:defRPr/>
            </a:pPr>
            <a:fld id="{54F4B2D5-1FA1-4D68-B3E2-4D0A339DD432}" type="slidenum">
              <a:rPr lang="en-US" altLang="zh-CN"/>
              <a:pPr>
                <a:defRPr/>
              </a:pPr>
              <a:t>‹#›</a:t>
            </a:fld>
            <a:endParaRPr lang="en-US" altLang="zh-CN"/>
          </a:p>
        </p:txBody>
      </p:sp>
    </p:spTree>
    <p:extLst>
      <p:ext uri="{BB962C8B-B14F-4D97-AF65-F5344CB8AC3E}">
        <p14:creationId xmlns:p14="http://schemas.microsoft.com/office/powerpoint/2010/main" val="3119738899"/>
      </p:ext>
    </p:extLst>
  </p:cSld>
  <p:clrMapOvr>
    <a:masterClrMapping/>
  </p:clrMapOvr>
  <p:transition spd="slow">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8"/>
          <p:cNvSpPr>
            <a:spLocks noGrp="1" noChangeArrowheads="1"/>
          </p:cNvSpPr>
          <p:nvPr>
            <p:ph type="sldNum" sz="quarter" idx="12"/>
          </p:nvPr>
        </p:nvSpPr>
        <p:spPr>
          <a:ln/>
        </p:spPr>
        <p:txBody>
          <a:bodyPr/>
          <a:lstStyle>
            <a:lvl1pPr>
              <a:defRPr/>
            </a:lvl1pPr>
          </a:lstStyle>
          <a:p>
            <a:pPr>
              <a:defRPr/>
            </a:pPr>
            <a:fld id="{6A214500-108B-4D82-93E0-AEAF94F2495F}" type="slidenum">
              <a:rPr lang="en-US" altLang="zh-CN"/>
              <a:pPr>
                <a:defRPr/>
              </a:pPr>
              <a:t>‹#›</a:t>
            </a:fld>
            <a:endParaRPr lang="en-US" altLang="zh-CN"/>
          </a:p>
        </p:txBody>
      </p:sp>
    </p:spTree>
    <p:extLst>
      <p:ext uri="{BB962C8B-B14F-4D97-AF65-F5344CB8AC3E}">
        <p14:creationId xmlns:p14="http://schemas.microsoft.com/office/powerpoint/2010/main" val="2781597058"/>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CCA82757-336D-4EFD-A107-A209C8ED0BD6}" type="datetimeFigureOut">
              <a:rPr lang="zh-CN" altLang="en-US"/>
              <a:pPr>
                <a:defRPr/>
              </a:pPr>
              <a:t>2018/5/26</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09BD4B5F-F07C-4D0C-8585-D09ADAAE8495}" type="slidenum">
              <a:rPr lang="zh-CN" altLang="en-US"/>
              <a:pPr>
                <a:defRPr/>
              </a:pPr>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8"/>
          <p:cNvSpPr>
            <a:spLocks noGrp="1" noChangeArrowheads="1"/>
          </p:cNvSpPr>
          <p:nvPr>
            <p:ph type="sldNum" sz="quarter" idx="12"/>
          </p:nvPr>
        </p:nvSpPr>
        <p:spPr>
          <a:ln/>
        </p:spPr>
        <p:txBody>
          <a:bodyPr/>
          <a:lstStyle>
            <a:lvl1pPr>
              <a:defRPr/>
            </a:lvl1pPr>
          </a:lstStyle>
          <a:p>
            <a:pPr>
              <a:defRPr/>
            </a:pPr>
            <a:fld id="{8A140779-D3C9-4AF2-93B3-076BFBCFCE85}" type="slidenum">
              <a:rPr lang="en-US" altLang="zh-CN"/>
              <a:pPr>
                <a:defRPr/>
              </a:pPr>
              <a:t>‹#›</a:t>
            </a:fld>
            <a:endParaRPr lang="en-US" altLang="zh-CN"/>
          </a:p>
        </p:txBody>
      </p:sp>
    </p:spTree>
    <p:extLst>
      <p:ext uri="{BB962C8B-B14F-4D97-AF65-F5344CB8AC3E}">
        <p14:creationId xmlns:p14="http://schemas.microsoft.com/office/powerpoint/2010/main" val="3365665348"/>
      </p:ext>
    </p:extLst>
  </p:cSld>
  <p:clrMapOvr>
    <a:masterClrMapping/>
  </p:clrMapOvr>
  <p:transition spd="slow">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8"/>
          <p:cNvSpPr>
            <a:spLocks noGrp="1" noChangeArrowheads="1"/>
          </p:cNvSpPr>
          <p:nvPr>
            <p:ph type="sldNum" sz="quarter" idx="12"/>
          </p:nvPr>
        </p:nvSpPr>
        <p:spPr>
          <a:ln/>
        </p:spPr>
        <p:txBody>
          <a:bodyPr/>
          <a:lstStyle>
            <a:lvl1pPr>
              <a:defRPr/>
            </a:lvl1pPr>
          </a:lstStyle>
          <a:p>
            <a:pPr>
              <a:defRPr/>
            </a:pPr>
            <a:fld id="{C3450DBA-DD0C-497C-8698-B1860A2A0DDC}" type="slidenum">
              <a:rPr lang="en-US" altLang="zh-CN"/>
              <a:pPr>
                <a:defRPr/>
              </a:pPr>
              <a:t>‹#›</a:t>
            </a:fld>
            <a:endParaRPr lang="en-US" altLang="zh-CN"/>
          </a:p>
        </p:txBody>
      </p:sp>
    </p:spTree>
    <p:extLst>
      <p:ext uri="{BB962C8B-B14F-4D97-AF65-F5344CB8AC3E}">
        <p14:creationId xmlns:p14="http://schemas.microsoft.com/office/powerpoint/2010/main" val="1343124683"/>
      </p:ext>
    </p:extLst>
  </p:cSld>
  <p:clrMapOvr>
    <a:masterClrMapping/>
  </p:clrMapOvr>
  <p:transition spd="slow">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a:ln/>
        </p:spPr>
        <p:txBody>
          <a:bodyPr/>
          <a:lstStyle>
            <a:lvl1pPr>
              <a:defRPr/>
            </a:lvl1pPr>
          </a:lstStyle>
          <a:p>
            <a:pPr>
              <a:defRPr/>
            </a:pPr>
            <a:fld id="{EE726D1E-C006-4C49-A14C-5FBEF3E04CC8}" type="slidenum">
              <a:rPr lang="en-US" altLang="zh-CN"/>
              <a:pPr>
                <a:defRPr/>
              </a:pPr>
              <a:t>‹#›</a:t>
            </a:fld>
            <a:endParaRPr lang="en-US" altLang="zh-CN"/>
          </a:p>
        </p:txBody>
      </p:sp>
    </p:spTree>
    <p:extLst>
      <p:ext uri="{BB962C8B-B14F-4D97-AF65-F5344CB8AC3E}">
        <p14:creationId xmlns:p14="http://schemas.microsoft.com/office/powerpoint/2010/main" val="1913197133"/>
      </p:ext>
    </p:extLst>
  </p:cSld>
  <p:clrMapOvr>
    <a:masterClrMapping/>
  </p:clrMapOvr>
  <p:transition spd="slow">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a:ln/>
        </p:spPr>
        <p:txBody>
          <a:bodyPr/>
          <a:lstStyle>
            <a:lvl1pPr>
              <a:defRPr/>
            </a:lvl1pPr>
          </a:lstStyle>
          <a:p>
            <a:pPr>
              <a:defRPr/>
            </a:pPr>
            <a:fld id="{02EDEF5C-3516-4DC8-A583-6D881E888387}" type="slidenum">
              <a:rPr lang="en-US" altLang="zh-CN"/>
              <a:pPr>
                <a:defRPr/>
              </a:pPr>
              <a:t>‹#›</a:t>
            </a:fld>
            <a:endParaRPr lang="en-US" altLang="zh-CN"/>
          </a:p>
        </p:txBody>
      </p:sp>
    </p:spTree>
    <p:extLst>
      <p:ext uri="{BB962C8B-B14F-4D97-AF65-F5344CB8AC3E}">
        <p14:creationId xmlns:p14="http://schemas.microsoft.com/office/powerpoint/2010/main" val="2576095647"/>
      </p:ext>
    </p:extLst>
  </p:cSld>
  <p:clrMapOvr>
    <a:masterClrMapping/>
  </p:clrMapOvr>
  <p:transition spd="slow">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a:ln/>
        </p:spPr>
        <p:txBody>
          <a:bodyPr/>
          <a:lstStyle>
            <a:lvl1pPr>
              <a:defRPr/>
            </a:lvl1pPr>
          </a:lstStyle>
          <a:p>
            <a:pPr>
              <a:defRPr/>
            </a:pPr>
            <a:fld id="{DAACFE62-26F5-4E65-876D-4494B0AA9E63}" type="slidenum">
              <a:rPr lang="en-US" altLang="zh-CN"/>
              <a:pPr>
                <a:defRPr/>
              </a:pPr>
              <a:t>‹#›</a:t>
            </a:fld>
            <a:endParaRPr lang="en-US" altLang="zh-CN"/>
          </a:p>
        </p:txBody>
      </p:sp>
    </p:spTree>
    <p:extLst>
      <p:ext uri="{BB962C8B-B14F-4D97-AF65-F5344CB8AC3E}">
        <p14:creationId xmlns:p14="http://schemas.microsoft.com/office/powerpoint/2010/main" val="2901143210"/>
      </p:ext>
    </p:extLst>
  </p:cSld>
  <p:clrMapOvr>
    <a:masterClrMapping/>
  </p:clrMapOvr>
  <p:transition spd="slow">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73838" y="304800"/>
            <a:ext cx="2001837" cy="57150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66738" y="304800"/>
            <a:ext cx="5854700" cy="57150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a:ln/>
        </p:spPr>
        <p:txBody>
          <a:bodyPr/>
          <a:lstStyle>
            <a:lvl1pPr>
              <a:defRPr/>
            </a:lvl1pPr>
          </a:lstStyle>
          <a:p>
            <a:pPr>
              <a:defRPr/>
            </a:pPr>
            <a:fld id="{A747696D-699A-45A4-A038-648FD4602585}" type="slidenum">
              <a:rPr lang="en-US" altLang="zh-CN"/>
              <a:pPr>
                <a:defRPr/>
              </a:pPr>
              <a:t>‹#›</a:t>
            </a:fld>
            <a:endParaRPr lang="en-US" altLang="zh-CN"/>
          </a:p>
        </p:txBody>
      </p:sp>
    </p:spTree>
    <p:extLst>
      <p:ext uri="{BB962C8B-B14F-4D97-AF65-F5344CB8AC3E}">
        <p14:creationId xmlns:p14="http://schemas.microsoft.com/office/powerpoint/2010/main" val="3669412059"/>
      </p:ext>
    </p:extLst>
  </p:cSld>
  <p:clrMapOvr>
    <a:masterClrMapping/>
  </p:clrMapOvr>
  <p:transition spd="slow">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xAndMedia">
  <p:cSld name="标题，文本与媒体剪辑">
    <p:spTree>
      <p:nvGrpSpPr>
        <p:cNvPr id="1" name=""/>
        <p:cNvGrpSpPr/>
        <p:nvPr/>
      </p:nvGrpSpPr>
      <p:grpSpPr>
        <a:xfrm>
          <a:off x="0" y="0"/>
          <a:ext cx="0" cy="0"/>
          <a:chOff x="0" y="0"/>
          <a:chExt cx="0" cy="0"/>
        </a:xfrm>
      </p:grpSpPr>
      <p:sp>
        <p:nvSpPr>
          <p:cNvPr id="2" name="标题 1"/>
          <p:cNvSpPr>
            <a:spLocks noGrp="1"/>
          </p:cNvSpPr>
          <p:nvPr>
            <p:ph type="title"/>
          </p:nvPr>
        </p:nvSpPr>
        <p:spPr>
          <a:xfrm>
            <a:off x="574675" y="304800"/>
            <a:ext cx="8001000" cy="1216025"/>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566738" y="1752600"/>
            <a:ext cx="3924300" cy="4267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媒体占位符 3"/>
          <p:cNvSpPr>
            <a:spLocks noGrp="1"/>
          </p:cNvSpPr>
          <p:nvPr>
            <p:ph type="media" sz="half" idx="2"/>
          </p:nvPr>
        </p:nvSpPr>
        <p:spPr>
          <a:xfrm>
            <a:off x="4643438" y="1752600"/>
            <a:ext cx="3924300" cy="4267200"/>
          </a:xfrm>
        </p:spPr>
        <p:txBody>
          <a:bodyPr/>
          <a:lstStyle/>
          <a:p>
            <a:endParaRPr lang="zh-CN" altLang="en-US"/>
          </a:p>
        </p:txBody>
      </p:sp>
      <p:sp>
        <p:nvSpPr>
          <p:cNvPr id="5" name="日期占位符 4"/>
          <p:cNvSpPr>
            <a:spLocks noGrp="1"/>
          </p:cNvSpPr>
          <p:nvPr>
            <p:ph type="dt" sz="half" idx="10"/>
          </p:nvPr>
        </p:nvSpPr>
        <p:spPr>
          <a:xfrm>
            <a:off x="609600" y="6245225"/>
            <a:ext cx="1981200" cy="476250"/>
          </a:xfrm>
        </p:spPr>
        <p:txBody>
          <a:bodyPr/>
          <a:lstStyle>
            <a:lvl1pPr>
              <a:defRPr/>
            </a:lvl1pPr>
          </a:lstStyle>
          <a:p>
            <a:endParaRPr lang="en-US" altLang="zh-CN"/>
          </a:p>
        </p:txBody>
      </p:sp>
      <p:sp>
        <p:nvSpPr>
          <p:cNvPr id="6" name="页脚占位符 5"/>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7" name="灯片编号占位符 6"/>
          <p:cNvSpPr>
            <a:spLocks noGrp="1"/>
          </p:cNvSpPr>
          <p:nvPr>
            <p:ph type="sldNum" sz="quarter" idx="12"/>
          </p:nvPr>
        </p:nvSpPr>
        <p:spPr>
          <a:xfrm>
            <a:off x="6553200" y="6245225"/>
            <a:ext cx="1981200" cy="476250"/>
          </a:xfrm>
        </p:spPr>
        <p:txBody>
          <a:bodyPr/>
          <a:lstStyle>
            <a:lvl1pPr>
              <a:defRPr/>
            </a:lvl1pPr>
          </a:lstStyle>
          <a:p>
            <a:fld id="{329EAAC2-E573-4EEC-91B8-6ECEB243E9BD}" type="slidenum">
              <a:rPr lang="en-US" altLang="zh-CN"/>
              <a:pPr/>
              <a:t>‹#›</a:t>
            </a:fld>
            <a:endParaRPr lang="en-US" altLang="zh-CN"/>
          </a:p>
        </p:txBody>
      </p:sp>
    </p:spTree>
    <p:extLst>
      <p:ext uri="{BB962C8B-B14F-4D97-AF65-F5344CB8AC3E}">
        <p14:creationId xmlns:p14="http://schemas.microsoft.com/office/powerpoint/2010/main" val="1071274236"/>
      </p:ext>
    </p:extLst>
  </p:cSld>
  <p:clrMapOvr>
    <a:masterClrMapping/>
  </p:clrMapOvr>
  <p:transition spd="slow">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矩形 6"/>
          <p:cNvSpPr/>
          <p:nvPr/>
        </p:nvSpPr>
        <p:spPr>
          <a:xfrm>
            <a:off x="685800" y="3197225"/>
            <a:ext cx="7772400" cy="17463"/>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 name="标题 1"/>
          <p:cNvSpPr>
            <a:spLocks noGrp="1"/>
          </p:cNvSpPr>
          <p:nvPr>
            <p:ph type="ctrTitle"/>
          </p:nvPr>
        </p:nvSpPr>
        <p:spPr>
          <a:xfrm>
            <a:off x="685800" y="1676401"/>
            <a:ext cx="7772400" cy="1538286"/>
          </a:xfrm>
        </p:spPr>
        <p:txBody>
          <a:bodyPr anchor="b"/>
          <a:lstStyle/>
          <a:p>
            <a:r>
              <a:rPr lang="zh-CN" altLang="en-US" smtClean="0"/>
              <a:t>单击此处编辑母版标题样式</a:t>
            </a:r>
            <a:endParaRPr lang="en-US"/>
          </a:p>
        </p:txBody>
      </p:sp>
      <p:sp>
        <p:nvSpPr>
          <p:cNvPr id="3" name="副标题 2"/>
          <p:cNvSpPr>
            <a:spLocks noGrp="1"/>
          </p:cNvSpPr>
          <p:nvPr>
            <p:ph type="subTitle" idx="1"/>
          </p:nvPr>
        </p:nvSpPr>
        <p:spPr>
          <a:xfrm>
            <a:off x="1371600" y="321468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a:p>
        </p:txBody>
      </p:sp>
      <p:sp>
        <p:nvSpPr>
          <p:cNvPr id="5" name="日期占位符 3"/>
          <p:cNvSpPr>
            <a:spLocks noGrp="1"/>
          </p:cNvSpPr>
          <p:nvPr>
            <p:ph type="dt" sz="half" idx="10"/>
          </p:nvPr>
        </p:nvSpPr>
        <p:spPr/>
        <p:txBody>
          <a:bodyPr/>
          <a:lstStyle>
            <a:lvl1pPr>
              <a:defRPr/>
            </a:lvl1pPr>
          </a:lstStyle>
          <a:p>
            <a:pPr>
              <a:defRPr/>
            </a:pPr>
            <a:fld id="{B1929E79-423D-45A4-BC02-865BF22F3EF2}" type="datetimeFigureOut">
              <a:rPr lang="zh-CN" altLang="en-US"/>
              <a:pPr>
                <a:defRPr/>
              </a:pPr>
              <a:t>2018/5/26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32A010A-F4E8-4E84-9EEA-CBD75C3C39D7}" type="slidenum">
              <a:rPr lang="zh-CN" altLang="en-US"/>
              <a:pPr>
                <a:defRPr/>
              </a:pPr>
              <a:t>‹#›</a:t>
            </a:fld>
            <a:endParaRPr lang="en-US" altLang="zh-CN"/>
          </a:p>
        </p:txBody>
      </p:sp>
    </p:spTree>
    <p:extLst>
      <p:ext uri="{BB962C8B-B14F-4D97-AF65-F5344CB8AC3E}">
        <p14:creationId xmlns:p14="http://schemas.microsoft.com/office/powerpoint/2010/main" val="24459568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矩形 6"/>
          <p:cNvSpPr/>
          <p:nvPr/>
        </p:nvSpPr>
        <p:spPr>
          <a:xfrm>
            <a:off x="457200" y="1411288"/>
            <a:ext cx="8229600" cy="17462"/>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3"/>
          <p:cNvSpPr>
            <a:spLocks noGrp="1"/>
          </p:cNvSpPr>
          <p:nvPr>
            <p:ph type="dt" sz="half" idx="10"/>
          </p:nvPr>
        </p:nvSpPr>
        <p:spPr>
          <a:xfrm>
            <a:off x="73025" y="6400800"/>
            <a:ext cx="3200400" cy="284163"/>
          </a:xfrm>
        </p:spPr>
        <p:txBody>
          <a:bodyPr/>
          <a:lstStyle>
            <a:lvl1pPr>
              <a:defRPr/>
            </a:lvl1pPr>
          </a:lstStyle>
          <a:p>
            <a:pPr>
              <a:defRPr/>
            </a:pPr>
            <a:fld id="{BFF1191C-C886-49EC-868C-05B59B8E6D0C}" type="datetimeFigureOut">
              <a:rPr lang="zh-CN" altLang="en-US"/>
              <a:pPr>
                <a:defRPr/>
              </a:pPr>
              <a:t>2018/5/26</a:t>
            </a:fld>
            <a:endParaRPr lang="zh-CN" altLang="en-US"/>
          </a:p>
        </p:txBody>
      </p:sp>
      <p:sp>
        <p:nvSpPr>
          <p:cNvPr id="6" name="页脚占位符 4"/>
          <p:cNvSpPr>
            <a:spLocks noGrp="1"/>
          </p:cNvSpPr>
          <p:nvPr>
            <p:ph type="ftr" sz="quarter" idx="11"/>
          </p:nvPr>
        </p:nvSpPr>
        <p:spPr>
          <a:xfrm>
            <a:off x="5330825" y="6400800"/>
            <a:ext cx="3733800" cy="284163"/>
          </a:xfrm>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5AB9B34-796D-4A80-B487-54AD3125D505}" type="slidenum">
              <a:rPr lang="zh-CN" altLang="en-US"/>
              <a:pPr>
                <a:defRPr/>
              </a:pPr>
              <a:t>‹#›</a:t>
            </a:fld>
            <a:endParaRPr lang="en-US" altLang="zh-CN"/>
          </a:p>
        </p:txBody>
      </p:sp>
    </p:spTree>
    <p:extLst>
      <p:ext uri="{BB962C8B-B14F-4D97-AF65-F5344CB8AC3E}">
        <p14:creationId xmlns:p14="http://schemas.microsoft.com/office/powerpoint/2010/main" val="32478369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矩形 6"/>
          <p:cNvSpPr/>
          <p:nvPr/>
        </p:nvSpPr>
        <p:spPr>
          <a:xfrm>
            <a:off x="685800" y="3143250"/>
            <a:ext cx="7772400" cy="17463"/>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 name="标题 1"/>
          <p:cNvSpPr>
            <a:spLocks noGrp="1"/>
          </p:cNvSpPr>
          <p:nvPr>
            <p:ph type="title"/>
          </p:nvPr>
        </p:nvSpPr>
        <p:spPr>
          <a:xfrm>
            <a:off x="722313" y="3143248"/>
            <a:ext cx="7772400" cy="1362075"/>
          </a:xfrm>
        </p:spPr>
        <p:txBody>
          <a:bodyPr anchor="t"/>
          <a:lstStyle>
            <a:lvl1pPr algn="ctr">
              <a:defRPr sz="4000" b="0" cap="all"/>
            </a:lvl1pPr>
          </a:lstStyle>
          <a:p>
            <a:r>
              <a:rPr lang="zh-CN" altLang="en-US" smtClean="0"/>
              <a:t>单击此处编辑母版标题样式</a:t>
            </a:r>
            <a:endParaRPr lang="en-US"/>
          </a:p>
        </p:txBody>
      </p:sp>
      <p:sp>
        <p:nvSpPr>
          <p:cNvPr id="3" name="文本占位符 2"/>
          <p:cNvSpPr>
            <a:spLocks noGrp="1"/>
          </p:cNvSpPr>
          <p:nvPr>
            <p:ph type="body" idx="1"/>
          </p:nvPr>
        </p:nvSpPr>
        <p:spPr>
          <a:xfrm>
            <a:off x="722313" y="1643061"/>
            <a:ext cx="7772400" cy="1500187"/>
          </a:xfrm>
        </p:spPr>
        <p:txBody>
          <a:bodyPr anchor="b"/>
          <a:lstStyle>
            <a:lvl1pPr marL="0" indent="0" algn="ctr">
              <a:buNone/>
              <a:defRPr sz="2000">
                <a:solidFill>
                  <a:schemeClr val="tx1">
                    <a:tint val="75000"/>
                  </a:schemeClr>
                </a:solidFill>
              </a:defRPr>
            </a:lvl1pPr>
            <a:lvl2pPr marL="457200" indent="0" algn="ctr">
              <a:buNone/>
              <a:defRPr sz="1800">
                <a:solidFill>
                  <a:schemeClr val="tx1">
                    <a:tint val="75000"/>
                  </a:schemeClr>
                </a:solidFill>
              </a:defRPr>
            </a:lvl2pPr>
            <a:lvl3pPr marL="914400" indent="0" algn="ctr">
              <a:buNone/>
              <a:defRPr sz="1600">
                <a:solidFill>
                  <a:schemeClr val="tx1">
                    <a:tint val="75000"/>
                  </a:schemeClr>
                </a:solidFill>
              </a:defRPr>
            </a:lvl3pPr>
            <a:lvl4pPr marL="1371600" indent="0" algn="ctr">
              <a:buNone/>
              <a:defRPr sz="1400">
                <a:solidFill>
                  <a:schemeClr val="tx1">
                    <a:tint val="75000"/>
                  </a:schemeClr>
                </a:solidFill>
              </a:defRPr>
            </a:lvl4pPr>
            <a:lvl5pPr marL="1828800" indent="0" algn="ctr">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3"/>
          <p:cNvSpPr>
            <a:spLocks noGrp="1"/>
          </p:cNvSpPr>
          <p:nvPr>
            <p:ph type="dt" sz="half" idx="10"/>
          </p:nvPr>
        </p:nvSpPr>
        <p:spPr/>
        <p:txBody>
          <a:bodyPr/>
          <a:lstStyle>
            <a:lvl1pPr>
              <a:defRPr/>
            </a:lvl1pPr>
          </a:lstStyle>
          <a:p>
            <a:pPr>
              <a:defRPr/>
            </a:pPr>
            <a:fld id="{7EEB8D74-2BE7-443E-90CB-83FF510E8D8B}" type="datetimeFigureOut">
              <a:rPr lang="zh-CN" altLang="en-US"/>
              <a:pPr>
                <a:defRPr/>
              </a:pPr>
              <a:t>2018/5/26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FAA556A-DE44-4D00-8FB8-031455053056}" type="slidenum">
              <a:rPr lang="zh-CN" altLang="en-US"/>
              <a:pPr>
                <a:defRPr/>
              </a:pPr>
              <a:t>‹#›</a:t>
            </a:fld>
            <a:endParaRPr lang="en-US" altLang="zh-CN"/>
          </a:p>
        </p:txBody>
      </p:sp>
    </p:spTree>
    <p:extLst>
      <p:ext uri="{BB962C8B-B14F-4D97-AF65-F5344CB8AC3E}">
        <p14:creationId xmlns:p14="http://schemas.microsoft.com/office/powerpoint/2010/main" val="805498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440397A2-EB03-41C7-BC0D-83B417DF1CF3}" type="datetimeFigureOut">
              <a:rPr lang="zh-CN" altLang="en-US"/>
              <a:pPr>
                <a:defRPr/>
              </a:pPr>
              <a:t>2018/5/26</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E8EE4966-5FC7-4DA0-9D42-6B38DE60674D}" type="slidenum">
              <a:rPr lang="zh-CN" altLang="en-US"/>
              <a:pPr>
                <a:defRPr/>
              </a:pPr>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5" name="矩形 7"/>
          <p:cNvSpPr/>
          <p:nvPr/>
        </p:nvSpPr>
        <p:spPr>
          <a:xfrm>
            <a:off x="457200" y="1411288"/>
            <a:ext cx="8229600" cy="17462"/>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日期占位符 4"/>
          <p:cNvSpPr>
            <a:spLocks noGrp="1"/>
          </p:cNvSpPr>
          <p:nvPr>
            <p:ph type="dt" sz="half" idx="10"/>
          </p:nvPr>
        </p:nvSpPr>
        <p:spPr/>
        <p:txBody>
          <a:bodyPr/>
          <a:lstStyle>
            <a:lvl1pPr>
              <a:defRPr/>
            </a:lvl1pPr>
          </a:lstStyle>
          <a:p>
            <a:pPr>
              <a:defRPr/>
            </a:pPr>
            <a:fld id="{D39E9680-029B-43A7-A954-02B2A36395AF}" type="datetimeFigureOut">
              <a:rPr lang="zh-CN" altLang="en-US"/>
              <a:pPr>
                <a:defRPr/>
              </a:pPr>
              <a:t>2018/5/26</a:t>
            </a:fld>
            <a:endParaRPr lang="zh-CN" altLang="en-US"/>
          </a:p>
        </p:txBody>
      </p:sp>
      <p:sp>
        <p:nvSpPr>
          <p:cNvPr id="7" name="页脚占位符 5"/>
          <p:cNvSpPr>
            <a:spLocks noGrp="1"/>
          </p:cNvSpPr>
          <p:nvPr>
            <p:ph type="ftr" sz="quarter" idx="11"/>
          </p:nvPr>
        </p:nvSpPr>
        <p:spPr/>
        <p:txBody>
          <a:bodyPr/>
          <a:lstStyle>
            <a:lvl1pPr>
              <a:defRPr/>
            </a:lvl1pPr>
          </a:lstStyle>
          <a:p>
            <a:pPr>
              <a:defRPr/>
            </a:pPr>
            <a:endParaRPr lang="zh-CN" altLang="en-US"/>
          </a:p>
        </p:txBody>
      </p:sp>
      <p:sp>
        <p:nvSpPr>
          <p:cNvPr id="8" name="灯片编号占位符 6"/>
          <p:cNvSpPr>
            <a:spLocks noGrp="1"/>
          </p:cNvSpPr>
          <p:nvPr>
            <p:ph type="sldNum" sz="quarter" idx="12"/>
          </p:nvPr>
        </p:nvSpPr>
        <p:spPr/>
        <p:txBody>
          <a:bodyPr/>
          <a:lstStyle>
            <a:lvl1pPr>
              <a:defRPr/>
            </a:lvl1pPr>
          </a:lstStyle>
          <a:p>
            <a:pPr>
              <a:defRPr/>
            </a:pPr>
            <a:fld id="{85B9716F-A2AC-491C-8F95-7D0A530AD7CD}" type="slidenum">
              <a:rPr lang="zh-CN" altLang="en-US"/>
              <a:pPr>
                <a:defRPr/>
              </a:pPr>
              <a:t>‹#›</a:t>
            </a:fld>
            <a:endParaRPr lang="en-US" altLang="zh-CN"/>
          </a:p>
        </p:txBody>
      </p:sp>
    </p:spTree>
    <p:extLst>
      <p:ext uri="{BB962C8B-B14F-4D97-AF65-F5344CB8AC3E}">
        <p14:creationId xmlns:p14="http://schemas.microsoft.com/office/powerpoint/2010/main" val="8440807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7" name="矩形 9"/>
          <p:cNvSpPr/>
          <p:nvPr/>
        </p:nvSpPr>
        <p:spPr>
          <a:xfrm>
            <a:off x="457200" y="1411288"/>
            <a:ext cx="8229600" cy="17462"/>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 name="标题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8" name="日期占位符 6"/>
          <p:cNvSpPr>
            <a:spLocks noGrp="1"/>
          </p:cNvSpPr>
          <p:nvPr>
            <p:ph type="dt" sz="half" idx="10"/>
          </p:nvPr>
        </p:nvSpPr>
        <p:spPr/>
        <p:txBody>
          <a:bodyPr/>
          <a:lstStyle>
            <a:lvl1pPr>
              <a:defRPr/>
            </a:lvl1pPr>
          </a:lstStyle>
          <a:p>
            <a:pPr>
              <a:defRPr/>
            </a:pPr>
            <a:fld id="{85BEF653-B96B-4D10-A776-7149EEFDD862}" type="datetimeFigureOut">
              <a:rPr lang="zh-CN" altLang="en-US"/>
              <a:pPr>
                <a:defRPr/>
              </a:pPr>
              <a:t>2018/5/26</a:t>
            </a:fld>
            <a:endParaRPr lang="zh-CN" altLang="en-US"/>
          </a:p>
        </p:txBody>
      </p:sp>
      <p:sp>
        <p:nvSpPr>
          <p:cNvPr id="9" name="页脚占位符 7"/>
          <p:cNvSpPr>
            <a:spLocks noGrp="1"/>
          </p:cNvSpPr>
          <p:nvPr>
            <p:ph type="ftr" sz="quarter" idx="11"/>
          </p:nvPr>
        </p:nvSpPr>
        <p:spPr/>
        <p:txBody>
          <a:bodyPr/>
          <a:lstStyle>
            <a:lvl1pPr>
              <a:defRPr/>
            </a:lvl1pPr>
          </a:lstStyle>
          <a:p>
            <a:pPr>
              <a:defRPr/>
            </a:pPr>
            <a:endParaRPr lang="zh-CN" altLang="en-US"/>
          </a:p>
        </p:txBody>
      </p:sp>
      <p:sp>
        <p:nvSpPr>
          <p:cNvPr id="10" name="灯片编号占位符 8"/>
          <p:cNvSpPr>
            <a:spLocks noGrp="1"/>
          </p:cNvSpPr>
          <p:nvPr>
            <p:ph type="sldNum" sz="quarter" idx="12"/>
          </p:nvPr>
        </p:nvSpPr>
        <p:spPr/>
        <p:txBody>
          <a:bodyPr/>
          <a:lstStyle>
            <a:lvl1pPr>
              <a:defRPr/>
            </a:lvl1pPr>
          </a:lstStyle>
          <a:p>
            <a:pPr>
              <a:defRPr/>
            </a:pPr>
            <a:fld id="{95569CFF-6EA3-45BD-89F3-06157A1C320B}" type="slidenum">
              <a:rPr lang="zh-CN" altLang="en-US"/>
              <a:pPr>
                <a:defRPr/>
              </a:pPr>
              <a:t>‹#›</a:t>
            </a:fld>
            <a:endParaRPr lang="en-US" altLang="zh-CN"/>
          </a:p>
        </p:txBody>
      </p:sp>
    </p:spTree>
    <p:extLst>
      <p:ext uri="{BB962C8B-B14F-4D97-AF65-F5344CB8AC3E}">
        <p14:creationId xmlns:p14="http://schemas.microsoft.com/office/powerpoint/2010/main" val="39669488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矩形 5"/>
          <p:cNvSpPr/>
          <p:nvPr/>
        </p:nvSpPr>
        <p:spPr>
          <a:xfrm>
            <a:off x="457200" y="1411288"/>
            <a:ext cx="8229600" cy="17462"/>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4" name="日期占位符 2"/>
          <p:cNvSpPr>
            <a:spLocks noGrp="1"/>
          </p:cNvSpPr>
          <p:nvPr>
            <p:ph type="dt" sz="half" idx="10"/>
          </p:nvPr>
        </p:nvSpPr>
        <p:spPr/>
        <p:txBody>
          <a:bodyPr/>
          <a:lstStyle>
            <a:lvl1pPr>
              <a:defRPr/>
            </a:lvl1pPr>
          </a:lstStyle>
          <a:p>
            <a:pPr>
              <a:defRPr/>
            </a:pPr>
            <a:fld id="{E2F18095-350B-4C0C-883E-9C0838254179}" type="datetimeFigureOut">
              <a:rPr lang="zh-CN" altLang="en-US"/>
              <a:pPr>
                <a:defRPr/>
              </a:pPr>
              <a:t>2018/5/26</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pPr>
              <a:defRPr/>
            </a:pPr>
            <a:fld id="{38583ABF-6722-496F-A680-44DF000D8B8E}" type="slidenum">
              <a:rPr lang="zh-CN" altLang="en-US"/>
              <a:pPr>
                <a:defRPr/>
              </a:pPr>
              <a:t>‹#›</a:t>
            </a:fld>
            <a:endParaRPr lang="en-US" altLang="zh-CN"/>
          </a:p>
        </p:txBody>
      </p:sp>
    </p:spTree>
    <p:extLst>
      <p:ext uri="{BB962C8B-B14F-4D97-AF65-F5344CB8AC3E}">
        <p14:creationId xmlns:p14="http://schemas.microsoft.com/office/powerpoint/2010/main" val="13864052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fld id="{AC6C7ABF-DA69-43CF-9D2B-900F81FA64EA}" type="datetimeFigureOut">
              <a:rPr lang="zh-CN" altLang="en-US"/>
              <a:pPr>
                <a:defRPr/>
              </a:pPr>
              <a:t>2018/5/26</a:t>
            </a:fld>
            <a:endParaRPr lang="zh-CN" altLang="en-US"/>
          </a:p>
        </p:txBody>
      </p:sp>
      <p:sp>
        <p:nvSpPr>
          <p:cNvPr id="3" name="页脚占位符 2"/>
          <p:cNvSpPr>
            <a:spLocks noGrp="1"/>
          </p:cNvSpPr>
          <p:nvPr>
            <p:ph type="ftr" sz="quarter" idx="11"/>
          </p:nvPr>
        </p:nvSpPr>
        <p:spPr/>
        <p:txBody>
          <a:bodyPr/>
          <a:lstStyle>
            <a:lvl1pPr>
              <a:defRPr/>
            </a:lvl1pPr>
          </a:lstStyle>
          <a:p>
            <a:pPr>
              <a:defRPr/>
            </a:pPr>
            <a:endParaRPr lang="zh-CN" altLang="en-US"/>
          </a:p>
        </p:txBody>
      </p:sp>
      <p:sp>
        <p:nvSpPr>
          <p:cNvPr id="4" name="灯片编号占位符 3"/>
          <p:cNvSpPr>
            <a:spLocks noGrp="1"/>
          </p:cNvSpPr>
          <p:nvPr>
            <p:ph type="sldNum" sz="quarter" idx="12"/>
          </p:nvPr>
        </p:nvSpPr>
        <p:spPr/>
        <p:txBody>
          <a:bodyPr/>
          <a:lstStyle>
            <a:lvl1pPr>
              <a:defRPr/>
            </a:lvl1pPr>
          </a:lstStyle>
          <a:p>
            <a:pPr>
              <a:defRPr/>
            </a:pPr>
            <a:fld id="{0436C17B-98FF-422F-97D1-84E5065D86D0}" type="slidenum">
              <a:rPr lang="zh-CN" altLang="en-US"/>
              <a:pPr>
                <a:defRPr/>
              </a:pPr>
              <a:t>‹#›</a:t>
            </a:fld>
            <a:endParaRPr lang="en-US" altLang="zh-CN"/>
          </a:p>
        </p:txBody>
      </p:sp>
    </p:spTree>
    <p:extLst>
      <p:ext uri="{BB962C8B-B14F-4D97-AF65-F5344CB8AC3E}">
        <p14:creationId xmlns:p14="http://schemas.microsoft.com/office/powerpoint/2010/main" val="2682828644"/>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矩形 7"/>
          <p:cNvSpPr/>
          <p:nvPr/>
        </p:nvSpPr>
        <p:spPr>
          <a:xfrm>
            <a:off x="2786063" y="1054100"/>
            <a:ext cx="5903912" cy="17463"/>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 name="标题 1"/>
          <p:cNvSpPr>
            <a:spLocks noGrp="1"/>
          </p:cNvSpPr>
          <p:nvPr>
            <p:ph type="title"/>
          </p:nvPr>
        </p:nvSpPr>
        <p:spPr>
          <a:xfrm>
            <a:off x="2786050" y="228600"/>
            <a:ext cx="5900752" cy="842946"/>
          </a:xfrm>
        </p:spPr>
        <p:txBody>
          <a:bodyPr anchor="b"/>
          <a:lstStyle>
            <a:lvl1pPr algn="ctr">
              <a:defRPr sz="2800" b="0"/>
            </a:lvl1pPr>
          </a:lstStyle>
          <a:p>
            <a:r>
              <a:rPr lang="zh-CN" altLang="en-US" smtClean="0"/>
              <a:t>单击此处编辑母版标题样式</a:t>
            </a:r>
            <a:endParaRPr lang="en-US"/>
          </a:p>
        </p:txBody>
      </p:sp>
      <p:sp>
        <p:nvSpPr>
          <p:cNvPr id="3" name="内容占位符 2"/>
          <p:cNvSpPr>
            <a:spLocks noGrp="1"/>
          </p:cNvSpPr>
          <p:nvPr>
            <p:ph idx="1"/>
          </p:nvPr>
        </p:nvSpPr>
        <p:spPr>
          <a:xfrm>
            <a:off x="2786050" y="1142984"/>
            <a:ext cx="5900750"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文本占位符 3"/>
          <p:cNvSpPr>
            <a:spLocks noGrp="1"/>
          </p:cNvSpPr>
          <p:nvPr>
            <p:ph type="body" sz="half" idx="2"/>
          </p:nvPr>
        </p:nvSpPr>
        <p:spPr>
          <a:xfrm>
            <a:off x="457205" y="1142984"/>
            <a:ext cx="2257408" cy="5143536"/>
          </a:xfrm>
        </p:spPr>
        <p:txBody>
          <a:bodyPr anchor="ct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日期占位符 4"/>
          <p:cNvSpPr>
            <a:spLocks noGrp="1"/>
          </p:cNvSpPr>
          <p:nvPr>
            <p:ph type="dt" sz="half" idx="10"/>
          </p:nvPr>
        </p:nvSpPr>
        <p:spPr/>
        <p:txBody>
          <a:bodyPr/>
          <a:lstStyle>
            <a:lvl1pPr>
              <a:defRPr/>
            </a:lvl1pPr>
          </a:lstStyle>
          <a:p>
            <a:pPr>
              <a:defRPr/>
            </a:pPr>
            <a:fld id="{8001BA80-222D-40A7-8C5D-A376C567B2B3}" type="datetimeFigureOut">
              <a:rPr lang="zh-CN" altLang="en-US"/>
              <a:pPr>
                <a:defRPr/>
              </a:pPr>
              <a:t>2018/5/26</a:t>
            </a:fld>
            <a:endParaRPr lang="zh-CN" altLang="en-US"/>
          </a:p>
        </p:txBody>
      </p:sp>
      <p:sp>
        <p:nvSpPr>
          <p:cNvPr id="7" name="页脚占位符 5"/>
          <p:cNvSpPr>
            <a:spLocks noGrp="1"/>
          </p:cNvSpPr>
          <p:nvPr>
            <p:ph type="ftr" sz="quarter" idx="11"/>
          </p:nvPr>
        </p:nvSpPr>
        <p:spPr/>
        <p:txBody>
          <a:bodyPr/>
          <a:lstStyle>
            <a:lvl1pPr>
              <a:defRPr/>
            </a:lvl1pPr>
          </a:lstStyle>
          <a:p>
            <a:pPr>
              <a:defRPr/>
            </a:pPr>
            <a:endParaRPr lang="zh-CN" altLang="en-US"/>
          </a:p>
        </p:txBody>
      </p:sp>
      <p:sp>
        <p:nvSpPr>
          <p:cNvPr id="8" name="灯片编号占位符 6"/>
          <p:cNvSpPr>
            <a:spLocks noGrp="1"/>
          </p:cNvSpPr>
          <p:nvPr>
            <p:ph type="sldNum" sz="quarter" idx="12"/>
          </p:nvPr>
        </p:nvSpPr>
        <p:spPr/>
        <p:txBody>
          <a:bodyPr/>
          <a:lstStyle>
            <a:lvl1pPr>
              <a:defRPr/>
            </a:lvl1pPr>
          </a:lstStyle>
          <a:p>
            <a:pPr>
              <a:defRPr/>
            </a:pPr>
            <a:fld id="{376DE316-833C-4C8E-9702-BDE81F92B45F}" type="slidenum">
              <a:rPr lang="zh-CN" altLang="en-US"/>
              <a:pPr>
                <a:defRPr/>
              </a:pPr>
              <a:t>‹#›</a:t>
            </a:fld>
            <a:endParaRPr lang="en-US" altLang="zh-CN"/>
          </a:p>
        </p:txBody>
      </p:sp>
    </p:spTree>
    <p:extLst>
      <p:ext uri="{BB962C8B-B14F-4D97-AF65-F5344CB8AC3E}">
        <p14:creationId xmlns:p14="http://schemas.microsoft.com/office/powerpoint/2010/main" val="32740778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33400" y="304800"/>
            <a:ext cx="6400800" cy="685800"/>
          </a:xfrm>
        </p:spPr>
        <p:txBody>
          <a:bodyPr/>
          <a:lstStyle>
            <a:lvl1pPr algn="l">
              <a:defRPr sz="2400" b="0"/>
            </a:lvl1pPr>
          </a:lstStyle>
          <a:p>
            <a:r>
              <a:rPr lang="zh-CN" altLang="en-US" smtClean="0"/>
              <a:t>单击此处编辑母版标题样式</a:t>
            </a:r>
            <a:endParaRPr lang="en-US"/>
          </a:p>
        </p:txBody>
      </p:sp>
      <p:sp>
        <p:nvSpPr>
          <p:cNvPr id="3" name="图片占位符 2"/>
          <p:cNvSpPr>
            <a:spLocks noGrp="1"/>
          </p:cNvSpPr>
          <p:nvPr>
            <p:ph type="pic" idx="1"/>
          </p:nvPr>
        </p:nvSpPr>
        <p:spPr>
          <a:xfrm>
            <a:off x="701552" y="1143000"/>
            <a:ext cx="7223248" cy="3980172"/>
          </a:xfrm>
          <a:prstGeom prst="roundRect">
            <a:avLst>
              <a:gd name="adj" fmla="val 18278"/>
            </a:avLst>
          </a:prstGeom>
          <a:solidFill>
            <a:schemeClr val="accent1">
              <a:tint val="40000"/>
            </a:schemeClr>
          </a:solidFill>
          <a:ln w="50800" cap="rnd">
            <a:gradFill flip="none" rotWithShape="1">
              <a:gsLst>
                <a:gs pos="0">
                  <a:schemeClr val="accent1">
                    <a:shade val="50000"/>
                  </a:schemeClr>
                </a:gs>
                <a:gs pos="20000">
                  <a:schemeClr val="accent2">
                    <a:shade val="50000"/>
                  </a:schemeClr>
                </a:gs>
                <a:gs pos="40000">
                  <a:schemeClr val="accent3">
                    <a:shade val="50000"/>
                  </a:schemeClr>
                </a:gs>
                <a:gs pos="60000">
                  <a:schemeClr val="accent4">
                    <a:shade val="50000"/>
                  </a:schemeClr>
                </a:gs>
                <a:gs pos="80000">
                  <a:schemeClr val="accent5">
                    <a:shade val="50000"/>
                  </a:schemeClr>
                </a:gs>
                <a:gs pos="100000">
                  <a:schemeClr val="accent6">
                    <a:shade val="50000"/>
                  </a:schemeClr>
                </a:gs>
              </a:gsLst>
              <a:path path="circle">
                <a:fillToRect l="50000" t="50000" r="50000" b="50000"/>
              </a:path>
              <a:tileRect/>
            </a:gradFill>
            <a:round/>
          </a:ln>
          <a:effectLst>
            <a:outerShdw blurRad="50800" dist="38100" dir="5400000" algn="tl"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en-US" noProof="0"/>
          </a:p>
        </p:txBody>
      </p:sp>
      <p:sp>
        <p:nvSpPr>
          <p:cNvPr id="4" name="文本占位符 3"/>
          <p:cNvSpPr>
            <a:spLocks noGrp="1"/>
          </p:cNvSpPr>
          <p:nvPr>
            <p:ph type="body" sz="half" idx="2"/>
          </p:nvPr>
        </p:nvSpPr>
        <p:spPr>
          <a:xfrm>
            <a:off x="2362200" y="5410200"/>
            <a:ext cx="5657888" cy="804862"/>
          </a:xfrm>
        </p:spPr>
        <p:txBody>
          <a:bodyPr anchor="ctr"/>
          <a:lstStyle>
            <a:lvl1pPr marL="0" indent="0" algn="r">
              <a:buNone/>
              <a:defRPr sz="1200" b="0"/>
            </a:lvl1pPr>
            <a:lvl2pPr marL="457200" indent="0" algn="r">
              <a:buNone/>
              <a:defRPr sz="1200" b="0"/>
            </a:lvl2pPr>
            <a:lvl3pPr marL="914400" indent="0" algn="r">
              <a:buNone/>
              <a:defRPr sz="1200" b="0"/>
            </a:lvl3pPr>
            <a:lvl4pPr marL="1371600" indent="0" algn="r">
              <a:buNone/>
              <a:defRPr sz="1200" b="0"/>
            </a:lvl4pPr>
            <a:lvl5pPr marL="1828800" indent="0" algn="r">
              <a:buNone/>
              <a:defRPr sz="1200" b="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lvl1pPr>
              <a:defRPr/>
            </a:lvl1pPr>
          </a:lstStyle>
          <a:p>
            <a:pPr>
              <a:defRPr/>
            </a:pPr>
            <a:fld id="{947E7AC3-EB52-467D-A6DD-E252EF940E85}" type="datetimeFigureOut">
              <a:rPr lang="zh-CN" altLang="en-US"/>
              <a:pPr>
                <a:defRPr/>
              </a:pPr>
              <a:t>2018/5/26</a:t>
            </a:fld>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p:txBody>
          <a:bodyPr/>
          <a:lstStyle>
            <a:lvl1pPr>
              <a:defRPr/>
            </a:lvl1pPr>
          </a:lstStyle>
          <a:p>
            <a:pPr>
              <a:defRPr/>
            </a:pPr>
            <a:fld id="{1C915890-DF4A-4337-8936-95CB9159753A}" type="slidenum">
              <a:rPr lang="zh-CN" altLang="en-US"/>
              <a:pPr>
                <a:defRPr/>
              </a:pPr>
              <a:t>‹#›</a:t>
            </a:fld>
            <a:endParaRPr lang="en-US" altLang="zh-CN"/>
          </a:p>
        </p:txBody>
      </p:sp>
    </p:spTree>
    <p:extLst>
      <p:ext uri="{BB962C8B-B14F-4D97-AF65-F5344CB8AC3E}">
        <p14:creationId xmlns:p14="http://schemas.microsoft.com/office/powerpoint/2010/main" val="2211482193"/>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4" name="矩形 6"/>
          <p:cNvSpPr/>
          <p:nvPr/>
        </p:nvSpPr>
        <p:spPr>
          <a:xfrm>
            <a:off x="457200" y="1411288"/>
            <a:ext cx="8229600" cy="17462"/>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3"/>
          <p:cNvSpPr>
            <a:spLocks noGrp="1"/>
          </p:cNvSpPr>
          <p:nvPr>
            <p:ph type="dt" sz="half" idx="10"/>
          </p:nvPr>
        </p:nvSpPr>
        <p:spPr/>
        <p:txBody>
          <a:bodyPr/>
          <a:lstStyle>
            <a:lvl1pPr>
              <a:defRPr/>
            </a:lvl1pPr>
          </a:lstStyle>
          <a:p>
            <a:pPr>
              <a:defRPr/>
            </a:pPr>
            <a:fld id="{263EFF10-AF09-4B6C-878C-D97F5DCD83DA}" type="datetimeFigureOut">
              <a:rPr lang="zh-CN" altLang="en-US"/>
              <a:pPr>
                <a:defRPr/>
              </a:pPr>
              <a:t>2018/5/26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64DBCA1-23DD-4B57-9011-71A8D2EFDBD4}" type="slidenum">
              <a:rPr lang="zh-CN" altLang="en-US"/>
              <a:pPr>
                <a:defRPr/>
              </a:pPr>
              <a:t>‹#›</a:t>
            </a:fld>
            <a:endParaRPr lang="en-US" altLang="zh-CN"/>
          </a:p>
        </p:txBody>
      </p:sp>
    </p:spTree>
    <p:extLst>
      <p:ext uri="{BB962C8B-B14F-4D97-AF65-F5344CB8AC3E}">
        <p14:creationId xmlns:p14="http://schemas.microsoft.com/office/powerpoint/2010/main" val="31001360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15206" y="274638"/>
            <a:ext cx="1471594" cy="6011882"/>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57200" y="274638"/>
            <a:ext cx="6686568" cy="601188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lvl1pPr>
              <a:defRPr/>
            </a:lvl1pPr>
          </a:lstStyle>
          <a:p>
            <a:pPr>
              <a:defRPr/>
            </a:pPr>
            <a:fld id="{7F541847-3CED-44E9-BBC8-6639E9424764}" type="datetimeFigureOut">
              <a:rPr lang="zh-CN" altLang="en-US"/>
              <a:pPr>
                <a:defRPr/>
              </a:pPr>
              <a:t>2018/5/26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05834F8-5030-4787-AC75-1A1B43110350}" type="slidenum">
              <a:rPr lang="zh-CN" altLang="en-US"/>
              <a:pPr>
                <a:defRPr/>
              </a:pPr>
              <a:t>‹#›</a:t>
            </a:fld>
            <a:endParaRPr lang="en-US" altLang="zh-CN"/>
          </a:p>
        </p:txBody>
      </p:sp>
    </p:spTree>
    <p:extLst>
      <p:ext uri="{BB962C8B-B14F-4D97-AF65-F5344CB8AC3E}">
        <p14:creationId xmlns:p14="http://schemas.microsoft.com/office/powerpoint/2010/main" val="4731475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 Box 14"/>
          <p:cNvSpPr txBox="1">
            <a:spLocks noChangeArrowheads="1"/>
          </p:cNvSpPr>
          <p:nvPr/>
        </p:nvSpPr>
        <p:spPr bwMode="gray">
          <a:xfrm>
            <a:off x="7620000" y="304800"/>
            <a:ext cx="1231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zh-CN" sz="2400" b="1" i="1" smtClean="0">
                <a:solidFill>
                  <a:schemeClr val="accent2"/>
                </a:solidFill>
                <a:ea typeface="宋体" panose="02010600030101010101" pitchFamily="2" charset="-122"/>
              </a:rPr>
              <a:t>LOGO</a:t>
            </a:r>
          </a:p>
        </p:txBody>
      </p:sp>
      <p:sp>
        <p:nvSpPr>
          <p:cNvPr id="3075" name="Rectangle 3"/>
          <p:cNvSpPr>
            <a:spLocks noGrp="1" noChangeArrowheads="1"/>
          </p:cNvSpPr>
          <p:nvPr>
            <p:ph type="subTitle" idx="1"/>
          </p:nvPr>
        </p:nvSpPr>
        <p:spPr bwMode="black">
          <a:xfrm>
            <a:off x="477838" y="2481263"/>
            <a:ext cx="4648200" cy="381000"/>
          </a:xfrm>
          <a:extLst>
            <a:ext uri="{91240B29-F687-4F45-9708-019B960494DF}">
              <a14:hiddenLine xmlns:a14="http://schemas.microsoft.com/office/drawing/2010/main" w="9525">
                <a:solidFill>
                  <a:schemeClr val="bg1"/>
                </a:solidFill>
                <a:miter lim="800000"/>
                <a:headEnd/>
                <a:tailEnd/>
              </a14:hiddenLine>
            </a:ext>
          </a:extLst>
        </p:spPr>
        <p:txBody>
          <a:bodyPr/>
          <a:lstStyle>
            <a:lvl1pPr marL="0" indent="0">
              <a:buFont typeface="Wingdings" panose="05000000000000000000" pitchFamily="2" charset="2"/>
              <a:buNone/>
              <a:defRPr sz="1600" b="1">
                <a:solidFill>
                  <a:schemeClr val="bg1"/>
                </a:solidFill>
              </a:defRPr>
            </a:lvl1pPr>
          </a:lstStyle>
          <a:p>
            <a:pPr lvl="0"/>
            <a:r>
              <a:rPr lang="en-US" altLang="zh-CN" noProof="0" smtClean="0"/>
              <a:t>Click to edit Master subtitle style</a:t>
            </a:r>
          </a:p>
        </p:txBody>
      </p:sp>
      <p:sp>
        <p:nvSpPr>
          <p:cNvPr id="3074" name="Rectangle 2"/>
          <p:cNvSpPr>
            <a:spLocks noGrp="1" noChangeArrowheads="1"/>
          </p:cNvSpPr>
          <p:nvPr>
            <p:ph type="ctrTitle"/>
          </p:nvPr>
        </p:nvSpPr>
        <p:spPr>
          <a:xfrm>
            <a:off x="381000" y="1371600"/>
            <a:ext cx="8153400" cy="7620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000">
                <a:solidFill>
                  <a:schemeClr val="tx2"/>
                </a:solidFill>
              </a:defRPr>
            </a:lvl1pPr>
          </a:lstStyle>
          <a:p>
            <a:pPr lvl="0"/>
            <a:r>
              <a:rPr lang="en-US" altLang="zh-CN" noProof="0" smtClean="0"/>
              <a:t>Click to edit Master title style</a:t>
            </a:r>
          </a:p>
        </p:txBody>
      </p:sp>
      <p:sp>
        <p:nvSpPr>
          <p:cNvPr id="5" name="Rectangle 4"/>
          <p:cNvSpPr>
            <a:spLocks noGrp="1" noChangeArrowheads="1"/>
          </p:cNvSpPr>
          <p:nvPr>
            <p:ph type="dt" sz="half" idx="10"/>
          </p:nvPr>
        </p:nvSpPr>
        <p:spPr>
          <a:xfrm>
            <a:off x="457200" y="6477000"/>
            <a:ext cx="2133600" cy="244475"/>
          </a:xfrm>
          <a:extLst>
            <a:ext uri="{909E8E84-426E-40DD-AFC4-6F175D3DCCD1}">
              <a14:hiddenFill xmlns:a14="http://schemas.microsoft.com/office/drawing/2010/main">
                <a:solidFill>
                  <a:schemeClr val="accent1"/>
                </a:solidFill>
              </a14:hiddenFill>
            </a:ext>
          </a:extLst>
        </p:spPr>
        <p:txBody>
          <a:bodyPr/>
          <a:lstStyle>
            <a:lvl1pPr>
              <a:defRPr>
                <a:solidFill>
                  <a:schemeClr val="bg1"/>
                </a:solidFill>
              </a:defRPr>
            </a:lvl1pPr>
          </a:lstStyle>
          <a:p>
            <a:pPr>
              <a:defRPr/>
            </a:pPr>
            <a:endParaRPr lang="en-US" altLang="zh-CN"/>
          </a:p>
        </p:txBody>
      </p:sp>
      <p:sp>
        <p:nvSpPr>
          <p:cNvPr id="6" name="Rectangle 5"/>
          <p:cNvSpPr>
            <a:spLocks noGrp="1" noChangeArrowheads="1"/>
          </p:cNvSpPr>
          <p:nvPr>
            <p:ph type="ftr" sz="quarter" idx="11"/>
          </p:nvPr>
        </p:nvSpPr>
        <p:spPr>
          <a:xfrm>
            <a:off x="5867400" y="6477000"/>
            <a:ext cx="2895600" cy="244475"/>
          </a:xfrm>
          <a:extLst>
            <a:ext uri="{909E8E84-426E-40DD-AFC4-6F175D3DCCD1}">
              <a14:hiddenFill xmlns:a14="http://schemas.microsoft.com/office/drawing/2010/main">
                <a:solidFill>
                  <a:schemeClr val="accent1"/>
                </a:solidFill>
              </a14:hiddenFill>
            </a:ext>
          </a:extLst>
        </p:spPr>
        <p:txBody>
          <a:bodyPr/>
          <a:lstStyle>
            <a:lvl1pPr>
              <a:defRPr b="0">
                <a:solidFill>
                  <a:schemeClr val="bg1"/>
                </a:solidFill>
              </a:defRPr>
            </a:lvl1pPr>
          </a:lstStyle>
          <a:p>
            <a:pPr>
              <a:defRPr/>
            </a:pPr>
            <a:endParaRPr lang="en-US" altLang="zh-CN"/>
          </a:p>
        </p:txBody>
      </p:sp>
      <p:sp>
        <p:nvSpPr>
          <p:cNvPr id="7" name="Rectangle 6"/>
          <p:cNvSpPr>
            <a:spLocks noGrp="1" noChangeArrowheads="1"/>
          </p:cNvSpPr>
          <p:nvPr>
            <p:ph type="sldNum" sz="quarter" idx="12"/>
          </p:nvPr>
        </p:nvSpPr>
        <p:spPr>
          <a:xfrm>
            <a:off x="3429000" y="6477000"/>
            <a:ext cx="2133600" cy="244475"/>
          </a:xfrm>
          <a:extLst>
            <a:ext uri="{909E8E84-426E-40DD-AFC4-6F175D3DCCD1}">
              <a14:hiddenFill xmlns:a14="http://schemas.microsoft.com/office/drawing/2010/main">
                <a:solidFill>
                  <a:schemeClr val="accent1"/>
                </a:solidFill>
              </a14:hiddenFill>
            </a:ext>
          </a:extLst>
        </p:spPr>
        <p:txBody>
          <a:bodyPr/>
          <a:lstStyle>
            <a:lvl1pPr>
              <a:defRPr>
                <a:solidFill>
                  <a:schemeClr val="bg1"/>
                </a:solidFill>
              </a:defRPr>
            </a:lvl1pPr>
          </a:lstStyle>
          <a:p>
            <a:pPr>
              <a:defRPr/>
            </a:pPr>
            <a:fld id="{AB2F0B02-5E22-4F42-8382-5B4DBD9F5564}" type="slidenum">
              <a:rPr lang="en-US" altLang="zh-CN"/>
              <a:pPr>
                <a:defRPr/>
              </a:pPr>
              <a:t>‹#›</a:t>
            </a:fld>
            <a:endParaRPr lang="en-US" altLang="zh-CN"/>
          </a:p>
        </p:txBody>
      </p:sp>
    </p:spTree>
    <p:extLst>
      <p:ext uri="{BB962C8B-B14F-4D97-AF65-F5344CB8AC3E}">
        <p14:creationId xmlns:p14="http://schemas.microsoft.com/office/powerpoint/2010/main" val="2426334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a:t>www.themegallery.com</a:t>
            </a:r>
          </a:p>
        </p:txBody>
      </p:sp>
      <p:sp>
        <p:nvSpPr>
          <p:cNvPr id="6" name="Rectangle 6"/>
          <p:cNvSpPr>
            <a:spLocks noGrp="1" noChangeArrowheads="1"/>
          </p:cNvSpPr>
          <p:nvPr>
            <p:ph type="sldNum" sz="quarter" idx="12"/>
          </p:nvPr>
        </p:nvSpPr>
        <p:spPr>
          <a:ln/>
        </p:spPr>
        <p:txBody>
          <a:bodyPr/>
          <a:lstStyle>
            <a:lvl1pPr>
              <a:defRPr/>
            </a:lvl1pPr>
          </a:lstStyle>
          <a:p>
            <a:pPr>
              <a:defRPr/>
            </a:pPr>
            <a:fld id="{8F5604B1-BADF-48B5-9933-FC16B45A9AE3}" type="slidenum">
              <a:rPr lang="en-US" altLang="zh-CN"/>
              <a:pPr>
                <a:defRPr/>
              </a:pPr>
              <a:t>‹#›</a:t>
            </a:fld>
            <a:endParaRPr lang="en-US" altLang="zh-CN"/>
          </a:p>
        </p:txBody>
      </p:sp>
    </p:spTree>
    <p:extLst>
      <p:ext uri="{BB962C8B-B14F-4D97-AF65-F5344CB8AC3E}">
        <p14:creationId xmlns:p14="http://schemas.microsoft.com/office/powerpoint/2010/main" val="1892176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28.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30.jpe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14.xml"/><Relationship Id="rId21" Type="http://schemas.openxmlformats.org/officeDocument/2006/relationships/image" Target="../media/image8.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image" Target="../media/image6.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21.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0.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9.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2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3.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6.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8.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26.jpe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smtClean="0"/>
              <a:t>单击此处编辑母版标题样式</a:t>
            </a:r>
          </a:p>
        </p:txBody>
      </p:sp>
      <p:sp>
        <p:nvSpPr>
          <p:cNvPr id="1027" name="文本占位符 2"/>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1028" name="日期占位符 3"/>
          <p:cNvSpPr>
            <a:spLocks noGrp="1" noChangeArrowheads="1"/>
          </p:cNvSpPr>
          <p:nvPr>
            <p:ph type="dt" sz="half" idx="2"/>
          </p:nvPr>
        </p:nvSpPr>
        <p:spPr bwMode="auto">
          <a:xfrm>
            <a:off x="457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latin typeface="+mn-lt"/>
              </a:defRPr>
            </a:lvl1pPr>
          </a:lstStyle>
          <a:p>
            <a:pPr>
              <a:defRPr/>
            </a:pPr>
            <a:fld id="{0EF5E298-BF35-43C4-9BF7-517FC2DC5A0D}" type="datetimeFigureOut">
              <a:rPr lang="zh-CN" altLang="en-US"/>
              <a:pPr>
                <a:defRPr/>
              </a:pPr>
              <a:t>2018/5/26</a:t>
            </a:fld>
            <a:endParaRPr lang="zh-CN" altLang="en-US"/>
          </a:p>
        </p:txBody>
      </p:sp>
      <p:sp>
        <p:nvSpPr>
          <p:cNvPr id="1029" name="页脚占位符 4"/>
          <p:cNvSpPr>
            <a:spLocks noGrp="1" noChangeArrowheads="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latin typeface="+mn-lt"/>
              </a:defRPr>
            </a:lvl1pPr>
          </a:lstStyle>
          <a:p>
            <a:pPr>
              <a:defRPr/>
            </a:pPr>
            <a:endParaRPr lang="zh-CN" altLang="en-US"/>
          </a:p>
        </p:txBody>
      </p:sp>
      <p:sp>
        <p:nvSpPr>
          <p:cNvPr id="1030" name="灯片编号占位符 5"/>
          <p:cNvSpPr>
            <a:spLocks noGrp="1" noChangeArrowheads="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buFont typeface="Arial" charset="0"/>
              <a:buNone/>
              <a:defRPr sz="1200" smtClean="0">
                <a:solidFill>
                  <a:srgbClr val="898989"/>
                </a:solidFill>
                <a:latin typeface="Calibri" pitchFamily="34" charset="0"/>
              </a:defRPr>
            </a:lvl1pPr>
          </a:lstStyle>
          <a:p>
            <a:pPr>
              <a:defRPr/>
            </a:pPr>
            <a:fld id="{C4031F88-0265-44A9-951A-F3F68FA2A7D6}"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85800" y="1676400"/>
            <a:ext cx="7848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gray">
          <a:xfrm>
            <a:off x="685800" y="6486525"/>
            <a:ext cx="1828800" cy="228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ea typeface="宋体" panose="02010600030101010101" pitchFamily="2" charset="-122"/>
              </a:defRPr>
            </a:lvl1pPr>
          </a:lstStyle>
          <a:p>
            <a:pPr>
              <a:defRPr/>
            </a:pPr>
            <a:endParaRPr lang="en-US" altLang="zh-CN"/>
          </a:p>
        </p:txBody>
      </p:sp>
      <p:sp>
        <p:nvSpPr>
          <p:cNvPr id="1029" name="Rectangle 5"/>
          <p:cNvSpPr>
            <a:spLocks noGrp="1" noChangeArrowheads="1"/>
          </p:cNvSpPr>
          <p:nvPr>
            <p:ph type="ftr" sz="quarter" idx="3"/>
          </p:nvPr>
        </p:nvSpPr>
        <p:spPr bwMode="gray">
          <a:xfrm>
            <a:off x="6781800" y="6477000"/>
            <a:ext cx="1905000" cy="228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1">
                <a:solidFill>
                  <a:schemeClr val="tx2"/>
                </a:solidFill>
                <a:ea typeface="宋体" panose="02010600030101010101" pitchFamily="2" charset="-122"/>
              </a:defRPr>
            </a:lvl1pPr>
          </a:lstStyle>
          <a:p>
            <a:pPr>
              <a:defRPr/>
            </a:pPr>
            <a:r>
              <a:rPr lang="en-US" altLang="zh-CN"/>
              <a:t>www.themegallery.com</a:t>
            </a:r>
          </a:p>
        </p:txBody>
      </p:sp>
      <p:sp>
        <p:nvSpPr>
          <p:cNvPr id="1030" name="Rectangle 6"/>
          <p:cNvSpPr>
            <a:spLocks noGrp="1" noChangeArrowheads="1"/>
          </p:cNvSpPr>
          <p:nvPr>
            <p:ph type="sldNum" sz="quarter" idx="4"/>
          </p:nvPr>
        </p:nvSpPr>
        <p:spPr bwMode="gray">
          <a:xfrm>
            <a:off x="3756025" y="6475413"/>
            <a:ext cx="2133600" cy="228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ea typeface="宋体" panose="02010600030101010101" pitchFamily="2" charset="-122"/>
              </a:defRPr>
            </a:lvl1pPr>
          </a:lstStyle>
          <a:p>
            <a:pPr>
              <a:defRPr/>
            </a:pPr>
            <a:fld id="{3FCD8BFE-1ED8-4161-B800-9A25064A97BA}" type="slidenum">
              <a:rPr lang="en-US" altLang="zh-CN"/>
              <a:pPr>
                <a:defRPr/>
              </a:pPr>
              <a:t>‹#›</a:t>
            </a:fld>
            <a:endParaRPr lang="en-US" altLang="zh-CN"/>
          </a:p>
        </p:txBody>
      </p:sp>
      <p:sp>
        <p:nvSpPr>
          <p:cNvPr id="2" name="Rectangle 2"/>
          <p:cNvSpPr>
            <a:spLocks noGrp="1" noChangeArrowheads="1"/>
          </p:cNvSpPr>
          <p:nvPr>
            <p:ph type="title"/>
          </p:nvPr>
        </p:nvSpPr>
        <p:spPr bwMode="gray">
          <a:xfrm>
            <a:off x="609600" y="533400"/>
            <a:ext cx="79248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31" name="Text Box 95"/>
          <p:cNvSpPr txBox="1">
            <a:spLocks noChangeArrowheads="1"/>
          </p:cNvSpPr>
          <p:nvPr/>
        </p:nvSpPr>
        <p:spPr bwMode="gray">
          <a:xfrm>
            <a:off x="152400" y="1524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zh-CN" b="1" i="1" smtClean="0">
                <a:solidFill>
                  <a:schemeClr val="accent2"/>
                </a:solidFill>
                <a:ea typeface="宋体" panose="02010600030101010101" pitchFamily="2" charset="-122"/>
              </a:rPr>
              <a:t>LOGO</a:t>
            </a:r>
          </a:p>
        </p:txBody>
      </p:sp>
    </p:spTree>
    <p:extLst>
      <p:ext uri="{BB962C8B-B14F-4D97-AF65-F5344CB8AC3E}">
        <p14:creationId xmlns:p14="http://schemas.microsoft.com/office/powerpoint/2010/main" val="300389723"/>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Lst>
  <p:hf sldNum="0" hdr="0" dt="0"/>
  <p:txStyles>
    <p:titleStyle>
      <a:lvl1pPr algn="ctr" rtl="0" eaLnBrk="0" fontAlgn="base" hangingPunct="0">
        <a:spcBef>
          <a:spcPct val="0"/>
        </a:spcBef>
        <a:spcAft>
          <a:spcPct val="0"/>
        </a:spcAft>
        <a:defRPr sz="2800" b="1" kern="1200">
          <a:solidFill>
            <a:schemeClr val="bg1"/>
          </a:solidFill>
          <a:latin typeface="+mj-lt"/>
          <a:ea typeface="+mj-ea"/>
          <a:cs typeface="+mj-cs"/>
        </a:defRPr>
      </a:lvl1pPr>
      <a:lvl2pPr algn="ctr" rtl="0" eaLnBrk="0" fontAlgn="base" hangingPunct="0">
        <a:spcBef>
          <a:spcPct val="0"/>
        </a:spcBef>
        <a:spcAft>
          <a:spcPct val="0"/>
        </a:spcAft>
        <a:defRPr sz="2800" b="1">
          <a:solidFill>
            <a:schemeClr val="bg1"/>
          </a:solidFill>
          <a:latin typeface="Arial" panose="020B0604020202020204" pitchFamily="34" charset="0"/>
        </a:defRPr>
      </a:lvl2pPr>
      <a:lvl3pPr algn="ctr" rtl="0" eaLnBrk="0" fontAlgn="base" hangingPunct="0">
        <a:spcBef>
          <a:spcPct val="0"/>
        </a:spcBef>
        <a:spcAft>
          <a:spcPct val="0"/>
        </a:spcAft>
        <a:defRPr sz="2800" b="1">
          <a:solidFill>
            <a:schemeClr val="bg1"/>
          </a:solidFill>
          <a:latin typeface="Arial" panose="020B0604020202020204" pitchFamily="34" charset="0"/>
        </a:defRPr>
      </a:lvl3pPr>
      <a:lvl4pPr algn="ctr" rtl="0" eaLnBrk="0" fontAlgn="base" hangingPunct="0">
        <a:spcBef>
          <a:spcPct val="0"/>
        </a:spcBef>
        <a:spcAft>
          <a:spcPct val="0"/>
        </a:spcAft>
        <a:defRPr sz="2800" b="1">
          <a:solidFill>
            <a:schemeClr val="bg1"/>
          </a:solidFill>
          <a:latin typeface="Arial" panose="020B0604020202020204" pitchFamily="34" charset="0"/>
        </a:defRPr>
      </a:lvl4pPr>
      <a:lvl5pPr algn="ctr" rtl="0" eaLnBrk="0" fontAlgn="base" hangingPunct="0">
        <a:spcBef>
          <a:spcPct val="0"/>
        </a:spcBef>
        <a:spcAft>
          <a:spcPct val="0"/>
        </a:spcAft>
        <a:defRPr sz="2800" b="1">
          <a:solidFill>
            <a:schemeClr val="bg1"/>
          </a:solidFill>
          <a:latin typeface="Arial" panose="020B0604020202020204" pitchFamily="34" charset="0"/>
        </a:defRPr>
      </a:lvl5pPr>
      <a:lvl6pPr marL="457200" algn="ctr" rtl="0" fontAlgn="base">
        <a:spcBef>
          <a:spcPct val="0"/>
        </a:spcBef>
        <a:spcAft>
          <a:spcPct val="0"/>
        </a:spcAft>
        <a:defRPr sz="2800" b="1">
          <a:solidFill>
            <a:schemeClr val="bg1"/>
          </a:solidFill>
          <a:latin typeface="Arial" panose="020B0604020202020204" pitchFamily="34" charset="0"/>
        </a:defRPr>
      </a:lvl6pPr>
      <a:lvl7pPr marL="914400" algn="ctr" rtl="0" fontAlgn="base">
        <a:spcBef>
          <a:spcPct val="0"/>
        </a:spcBef>
        <a:spcAft>
          <a:spcPct val="0"/>
        </a:spcAft>
        <a:defRPr sz="2800" b="1">
          <a:solidFill>
            <a:schemeClr val="bg1"/>
          </a:solidFill>
          <a:latin typeface="Arial" panose="020B0604020202020204" pitchFamily="34" charset="0"/>
        </a:defRPr>
      </a:lvl7pPr>
      <a:lvl8pPr marL="1371600" algn="ctr" rtl="0" fontAlgn="base">
        <a:spcBef>
          <a:spcPct val="0"/>
        </a:spcBef>
        <a:spcAft>
          <a:spcPct val="0"/>
        </a:spcAft>
        <a:defRPr sz="2800" b="1">
          <a:solidFill>
            <a:schemeClr val="bg1"/>
          </a:solidFill>
          <a:latin typeface="Arial" panose="020B0604020202020204" pitchFamily="34" charset="0"/>
        </a:defRPr>
      </a:lvl8pPr>
      <a:lvl9pPr marL="1828800" algn="ctr" rtl="0" fontAlgn="base">
        <a:spcBef>
          <a:spcPct val="0"/>
        </a:spcBef>
        <a:spcAft>
          <a:spcPct val="0"/>
        </a:spcAft>
        <a:defRPr sz="2800" b="1">
          <a:solidFill>
            <a:schemeClr val="bg1"/>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任意多边形 12"/>
          <p:cNvSpPr>
            <a:spLocks/>
          </p:cNvSpPr>
          <p:nvPr/>
        </p:nvSpPr>
        <p:spPr bwMode="auto">
          <a:xfrm>
            <a:off x="715963" y="5001685"/>
            <a:ext cx="3802062" cy="144356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2" name="任意多边形 11"/>
          <p:cNvSpPr>
            <a:spLocks/>
          </p:cNvSpPr>
          <p:nvPr/>
        </p:nvSpPr>
        <p:spPr bwMode="auto">
          <a:xfrm>
            <a:off x="-53975" y="5784851"/>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4" name="直角三角形 13"/>
          <p:cNvSpPr>
            <a:spLocks/>
          </p:cNvSpPr>
          <p:nvPr/>
        </p:nvSpPr>
        <p:spPr bwMode="auto">
          <a:xfrm>
            <a:off x="-6042" y="5791254"/>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直接连接符 14"/>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标题占位符 8"/>
          <p:cNvSpPr>
            <a:spLocks noGrp="1"/>
          </p:cNvSpPr>
          <p:nvPr>
            <p:ph type="title"/>
          </p:nvPr>
        </p:nvSpPr>
        <p:spPr>
          <a:xfrm>
            <a:off x="457200" y="275167"/>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zh-CN" altLang="en-US" smtClean="0"/>
              <a:t>单击此处编辑母版标题样式</a:t>
            </a:r>
            <a:endParaRPr lang="en-US"/>
          </a:p>
        </p:txBody>
      </p:sp>
      <p:sp>
        <p:nvSpPr>
          <p:cNvPr id="1033" name="文本占位符 29"/>
          <p:cNvSpPr>
            <a:spLocks noGrp="1"/>
          </p:cNvSpPr>
          <p:nvPr>
            <p:ph type="body" idx="1"/>
          </p:nvPr>
        </p:nvSpPr>
        <p:spPr bwMode="auto">
          <a:xfrm>
            <a:off x="457200" y="1481668"/>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smtClean="0"/>
          </a:p>
        </p:txBody>
      </p:sp>
      <p:sp>
        <p:nvSpPr>
          <p:cNvPr id="10" name="日期占位符 9"/>
          <p:cNvSpPr>
            <a:spLocks noGrp="1"/>
          </p:cNvSpPr>
          <p:nvPr>
            <p:ph type="dt" sz="half" idx="2"/>
          </p:nvPr>
        </p:nvSpPr>
        <p:spPr>
          <a:xfrm>
            <a:off x="6727825" y="6407151"/>
            <a:ext cx="1919288" cy="366183"/>
          </a:xfrm>
          <a:prstGeom prst="rect">
            <a:avLst/>
          </a:prstGeom>
        </p:spPr>
        <p:txBody>
          <a:bodyPr vert="horz" anchor="b"/>
          <a:lstStyle>
            <a:lvl1pPr algn="l" eaLnBrk="1" fontAlgn="auto" latinLnBrk="0" hangingPunct="1">
              <a:spcBef>
                <a:spcPts val="0"/>
              </a:spcBef>
              <a:spcAft>
                <a:spcPts val="0"/>
              </a:spcAft>
              <a:defRPr kumimoji="0" sz="1000" smtClean="0">
                <a:solidFill>
                  <a:schemeClr val="tx1"/>
                </a:solidFill>
                <a:latin typeface="+mn-lt"/>
                <a:ea typeface="+mn-ea"/>
              </a:defRPr>
            </a:lvl1pPr>
            <a:extLst/>
          </a:lstStyle>
          <a:p>
            <a:pPr>
              <a:defRPr/>
            </a:pPr>
            <a:fld id="{0D475B3F-D747-4DD5-92B1-EB8486ECA44C}" type="datetimeFigureOut">
              <a:rPr lang="zh-CN" altLang="en-US"/>
              <a:pPr>
                <a:defRPr/>
              </a:pPr>
              <a:t>2018/5/26</a:t>
            </a:fld>
            <a:endParaRPr lang="zh-CN" altLang="en-US"/>
          </a:p>
        </p:txBody>
      </p:sp>
      <p:sp>
        <p:nvSpPr>
          <p:cNvPr id="22" name="页脚占位符 21"/>
          <p:cNvSpPr>
            <a:spLocks noGrp="1"/>
          </p:cNvSpPr>
          <p:nvPr>
            <p:ph type="ftr" sz="quarter" idx="3"/>
          </p:nvPr>
        </p:nvSpPr>
        <p:spPr>
          <a:xfrm>
            <a:off x="4379913" y="6407151"/>
            <a:ext cx="2351087" cy="366183"/>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ea typeface="+mn-ea"/>
              </a:defRPr>
            </a:lvl1pPr>
            <a:extLst/>
          </a:lstStyle>
          <a:p>
            <a:pPr>
              <a:defRPr/>
            </a:pPr>
            <a:endParaRPr lang="zh-CN" altLang="en-US"/>
          </a:p>
        </p:txBody>
      </p:sp>
      <p:sp>
        <p:nvSpPr>
          <p:cNvPr id="18" name="灯片编号占位符 17"/>
          <p:cNvSpPr>
            <a:spLocks noGrp="1"/>
          </p:cNvSpPr>
          <p:nvPr>
            <p:ph type="sldNum" sz="quarter" idx="4"/>
          </p:nvPr>
        </p:nvSpPr>
        <p:spPr>
          <a:xfrm>
            <a:off x="8647113" y="6407151"/>
            <a:ext cx="366712" cy="366183"/>
          </a:xfrm>
          <a:prstGeom prst="rect">
            <a:avLst/>
          </a:prstGeom>
        </p:spPr>
        <p:txBody>
          <a:bodyPr vert="horz" anchor="b"/>
          <a:lstStyle>
            <a:lvl1pPr algn="r" eaLnBrk="1" fontAlgn="auto" latinLnBrk="0" hangingPunct="1">
              <a:spcBef>
                <a:spcPts val="0"/>
              </a:spcBef>
              <a:spcAft>
                <a:spcPts val="0"/>
              </a:spcAft>
              <a:defRPr kumimoji="0" sz="1000" b="0" smtClean="0">
                <a:solidFill>
                  <a:schemeClr val="tx1"/>
                </a:solidFill>
                <a:latin typeface="+mn-lt"/>
                <a:ea typeface="+mn-ea"/>
              </a:defRPr>
            </a:lvl1pPr>
            <a:extLst/>
          </a:lstStyle>
          <a:p>
            <a:pPr>
              <a:defRPr/>
            </a:pPr>
            <a:fld id="{CE59635A-110B-4037-97AA-E6A9D0DE21BA}" type="slidenum">
              <a:rPr lang="zh-CN" altLang="en-US"/>
              <a:pPr>
                <a:defRPr/>
              </a:pPr>
              <a:t>‹#›</a:t>
            </a:fld>
            <a:endParaRPr lang="zh-CN" altLang="en-US"/>
          </a:p>
        </p:txBody>
      </p:sp>
    </p:spTree>
    <p:extLst>
      <p:ext uri="{BB962C8B-B14F-4D97-AF65-F5344CB8AC3E}">
        <p14:creationId xmlns:p14="http://schemas.microsoft.com/office/powerpoint/2010/main" val="2387840798"/>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ransition>
    <p:fade/>
  </p:transition>
  <p:timing>
    <p:tnLst>
      <p:par>
        <p:cTn id="1" dur="indefinite" restart="never" nodeType="tmRoot"/>
      </p:par>
    </p:tnLst>
  </p:timing>
  <p:txStyles>
    <p:title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ea typeface="黑体" pitchFamily="49" charset="-122"/>
        </a:defRPr>
      </a:lvl2pPr>
      <a:lvl3pPr algn="l" rtl="0" fontAlgn="base">
        <a:spcBef>
          <a:spcPct val="0"/>
        </a:spcBef>
        <a:spcAft>
          <a:spcPct val="0"/>
        </a:spcAft>
        <a:defRPr sz="4100" b="1">
          <a:solidFill>
            <a:schemeClr val="tx2"/>
          </a:solidFill>
          <a:latin typeface="Lucida Sans Unicode" pitchFamily="34" charset="0"/>
          <a:ea typeface="黑体" pitchFamily="49" charset="-122"/>
        </a:defRPr>
      </a:lvl3pPr>
      <a:lvl4pPr algn="l" rtl="0" fontAlgn="base">
        <a:spcBef>
          <a:spcPct val="0"/>
        </a:spcBef>
        <a:spcAft>
          <a:spcPct val="0"/>
        </a:spcAft>
        <a:defRPr sz="4100" b="1">
          <a:solidFill>
            <a:schemeClr val="tx2"/>
          </a:solidFill>
          <a:latin typeface="Lucida Sans Unicode" pitchFamily="34" charset="0"/>
          <a:ea typeface="黑体" pitchFamily="49" charset="-122"/>
        </a:defRPr>
      </a:lvl4pPr>
      <a:lvl5pPr algn="l" rtl="0" fontAlgn="base">
        <a:spcBef>
          <a:spcPct val="0"/>
        </a:spcBef>
        <a:spcAft>
          <a:spcPct val="0"/>
        </a:spcAft>
        <a:defRPr sz="4100" b="1">
          <a:solidFill>
            <a:schemeClr val="tx2"/>
          </a:solidFill>
          <a:latin typeface="Lucida Sans Unicode" pitchFamily="34" charset="0"/>
          <a:ea typeface="黑体" pitchFamily="49" charset="-122"/>
        </a:defRPr>
      </a:lvl5pPr>
      <a:lvl6pPr marL="457200" algn="l" rtl="0" fontAlgn="base">
        <a:spcBef>
          <a:spcPct val="0"/>
        </a:spcBef>
        <a:spcAft>
          <a:spcPct val="0"/>
        </a:spcAft>
        <a:defRPr sz="4100" b="1">
          <a:solidFill>
            <a:schemeClr val="tx2"/>
          </a:solidFill>
          <a:latin typeface="Lucida Sans Unicode" pitchFamily="34" charset="0"/>
          <a:ea typeface="黑体" pitchFamily="49" charset="-122"/>
        </a:defRPr>
      </a:lvl6pPr>
      <a:lvl7pPr marL="914400" algn="l" rtl="0" fontAlgn="base">
        <a:spcBef>
          <a:spcPct val="0"/>
        </a:spcBef>
        <a:spcAft>
          <a:spcPct val="0"/>
        </a:spcAft>
        <a:defRPr sz="4100" b="1">
          <a:solidFill>
            <a:schemeClr val="tx2"/>
          </a:solidFill>
          <a:latin typeface="Lucida Sans Unicode" pitchFamily="34" charset="0"/>
          <a:ea typeface="黑体" pitchFamily="49" charset="-122"/>
        </a:defRPr>
      </a:lvl7pPr>
      <a:lvl8pPr marL="1371600" algn="l" rtl="0" fontAlgn="base">
        <a:spcBef>
          <a:spcPct val="0"/>
        </a:spcBef>
        <a:spcAft>
          <a:spcPct val="0"/>
        </a:spcAft>
        <a:defRPr sz="4100" b="1">
          <a:solidFill>
            <a:schemeClr val="tx2"/>
          </a:solidFill>
          <a:latin typeface="Lucida Sans Unicode" pitchFamily="34" charset="0"/>
          <a:ea typeface="黑体" pitchFamily="49" charset="-122"/>
        </a:defRPr>
      </a:lvl8pPr>
      <a:lvl9pPr marL="1828800" algn="l" rtl="0" fontAlgn="base">
        <a:spcBef>
          <a:spcPct val="0"/>
        </a:spcBef>
        <a:spcAft>
          <a:spcPct val="0"/>
        </a:spcAft>
        <a:defRPr sz="4100" b="1">
          <a:solidFill>
            <a:schemeClr val="tx2"/>
          </a:solidFill>
          <a:latin typeface="Lucida Sans Unicode" pitchFamily="34" charset="0"/>
          <a:ea typeface="黑体" pitchFamily="49" charset="-122"/>
        </a:defRPr>
      </a:lvl9pPr>
      <a:extLst/>
    </p:titleStyle>
    <p:bodyStyle>
      <a:lvl1pPr marL="365125" indent="-255588" algn="l" rtl="0" fontAlgn="base">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3" name="Picture 19" descr="1"/>
          <p:cNvPicPr>
            <a:picLocks noChangeAspect="1" noChangeArrowheads="1"/>
          </p:cNvPicPr>
          <p:nvPr/>
        </p:nvPicPr>
        <p:blipFill>
          <a:blip r:embed="rId14"/>
          <a:srcRect b="38461"/>
          <a:stretch>
            <a:fillRect/>
          </a:stretch>
        </p:blipFill>
        <p:spPr bwMode="auto">
          <a:xfrm>
            <a:off x="0" y="6324600"/>
            <a:ext cx="9144000" cy="542925"/>
          </a:xfrm>
          <a:prstGeom prst="rect">
            <a:avLst/>
          </a:prstGeom>
          <a:noFill/>
        </p:spPr>
      </p:pic>
      <p:sp>
        <p:nvSpPr>
          <p:cNvPr id="1041" name="Rectangle 17"/>
          <p:cNvSpPr>
            <a:spLocks noChangeArrowheads="1"/>
          </p:cNvSpPr>
          <p:nvPr/>
        </p:nvSpPr>
        <p:spPr bwMode="gray">
          <a:xfrm>
            <a:off x="0" y="0"/>
            <a:ext cx="9144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endParaRPr lang="zh-CN" altLang="en-US"/>
          </a:p>
        </p:txBody>
      </p:sp>
      <p:sp>
        <p:nvSpPr>
          <p:cNvPr id="1027" name="Rectangle 3"/>
          <p:cNvSpPr>
            <a:spLocks noGrp="1" noChangeArrowheads="1"/>
          </p:cNvSpPr>
          <p:nvPr>
            <p:ph type="body" idx="1"/>
          </p:nvPr>
        </p:nvSpPr>
        <p:spPr bwMode="auto">
          <a:xfrm>
            <a:off x="457200" y="1295400"/>
            <a:ext cx="82296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5373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bg1"/>
                </a:solidFill>
                <a:ea typeface="宋体" charset="-122"/>
              </a:defRPr>
            </a:lvl1pPr>
          </a:lstStyle>
          <a:p>
            <a:endParaRPr lang="en-US" altLang="zh-CN"/>
          </a:p>
        </p:txBody>
      </p:sp>
      <p:sp>
        <p:nvSpPr>
          <p:cNvPr id="1029" name="Rectangle 5"/>
          <p:cNvSpPr>
            <a:spLocks noGrp="1" noChangeArrowheads="1"/>
          </p:cNvSpPr>
          <p:nvPr>
            <p:ph type="ftr" sz="quarter" idx="3"/>
          </p:nvPr>
        </p:nvSpPr>
        <p:spPr bwMode="auto">
          <a:xfrm>
            <a:off x="3124200" y="6537325"/>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bg1"/>
                </a:solidFill>
                <a:ea typeface="宋体" charset="-122"/>
              </a:defRPr>
            </a:lvl1pPr>
          </a:lstStyle>
          <a:p>
            <a:endParaRPr lang="en-US" altLang="zh-CN"/>
          </a:p>
        </p:txBody>
      </p:sp>
      <p:sp>
        <p:nvSpPr>
          <p:cNvPr id="1030" name="Rectangle 6"/>
          <p:cNvSpPr>
            <a:spLocks noGrp="1" noChangeArrowheads="1"/>
          </p:cNvSpPr>
          <p:nvPr>
            <p:ph type="sldNum" sz="quarter" idx="4"/>
          </p:nvPr>
        </p:nvSpPr>
        <p:spPr bwMode="auto">
          <a:xfrm>
            <a:off x="6553200" y="65373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ea typeface="宋体" charset="-122"/>
              </a:defRPr>
            </a:lvl1pPr>
          </a:lstStyle>
          <a:p>
            <a:fld id="{8D96272B-A7E1-4E84-AD74-83511BFF186F}" type="slidenum">
              <a:rPr lang="en-US" altLang="zh-CN"/>
              <a:pPr/>
              <a:t>‹#›</a:t>
            </a:fld>
            <a:endParaRPr lang="en-US" altLang="zh-CN"/>
          </a:p>
        </p:txBody>
      </p:sp>
      <p:pic>
        <p:nvPicPr>
          <p:cNvPr id="1033" name="Picture 9" descr="artplus_nature_naturalcity42_a"/>
          <p:cNvPicPr>
            <a:picLocks noChangeAspect="1" noChangeArrowheads="1"/>
          </p:cNvPicPr>
          <p:nvPr/>
        </p:nvPicPr>
        <p:blipFill>
          <a:blip r:embed="rId15" cstate="print"/>
          <a:srcRect/>
          <a:stretch>
            <a:fillRect/>
          </a:stretch>
        </p:blipFill>
        <p:spPr bwMode="auto">
          <a:xfrm>
            <a:off x="7891463" y="5935663"/>
            <a:ext cx="1235075" cy="833437"/>
          </a:xfrm>
          <a:prstGeom prst="rect">
            <a:avLst/>
          </a:prstGeom>
          <a:noFill/>
        </p:spPr>
      </p:pic>
      <p:pic>
        <p:nvPicPr>
          <p:cNvPr id="1034" name="Picture 10" descr="artplus_nature_naturalcity42_b"/>
          <p:cNvPicPr>
            <a:picLocks noChangeAspect="1" noChangeArrowheads="1"/>
          </p:cNvPicPr>
          <p:nvPr/>
        </p:nvPicPr>
        <p:blipFill>
          <a:blip r:embed="rId16" cstate="print"/>
          <a:srcRect/>
          <a:stretch>
            <a:fillRect/>
          </a:stretch>
        </p:blipFill>
        <p:spPr bwMode="auto">
          <a:xfrm>
            <a:off x="7981950" y="5916613"/>
            <a:ext cx="828675" cy="158750"/>
          </a:xfrm>
          <a:prstGeom prst="rect">
            <a:avLst/>
          </a:prstGeom>
          <a:noFill/>
        </p:spPr>
      </p:pic>
      <p:pic>
        <p:nvPicPr>
          <p:cNvPr id="1035" name="Picture 11" descr="artplus_nature_naturalcity42_e"/>
          <p:cNvPicPr>
            <a:picLocks noChangeAspect="1" noChangeArrowheads="1"/>
          </p:cNvPicPr>
          <p:nvPr/>
        </p:nvPicPr>
        <p:blipFill>
          <a:blip r:embed="rId17" cstate="print"/>
          <a:srcRect/>
          <a:stretch>
            <a:fillRect/>
          </a:stretch>
        </p:blipFill>
        <p:spPr bwMode="auto">
          <a:xfrm>
            <a:off x="8161338" y="5608638"/>
            <a:ext cx="430212" cy="463550"/>
          </a:xfrm>
          <a:prstGeom prst="rect">
            <a:avLst/>
          </a:prstGeom>
          <a:noFill/>
        </p:spPr>
      </p:pic>
      <p:pic>
        <p:nvPicPr>
          <p:cNvPr id="1036" name="Picture 12" descr="artplus_nature_naturalcity42_d"/>
          <p:cNvPicPr>
            <a:picLocks noChangeAspect="1" noChangeArrowheads="1"/>
          </p:cNvPicPr>
          <p:nvPr/>
        </p:nvPicPr>
        <p:blipFill>
          <a:blip r:embed="rId18" cstate="print"/>
          <a:srcRect/>
          <a:stretch>
            <a:fillRect/>
          </a:stretch>
        </p:blipFill>
        <p:spPr bwMode="auto">
          <a:xfrm>
            <a:off x="8102600" y="5849938"/>
            <a:ext cx="173038" cy="161925"/>
          </a:xfrm>
          <a:prstGeom prst="rect">
            <a:avLst/>
          </a:prstGeom>
          <a:noFill/>
        </p:spPr>
      </p:pic>
      <p:pic>
        <p:nvPicPr>
          <p:cNvPr id="1037" name="Picture 13" descr="artplus_nature_naturalcity42_i"/>
          <p:cNvPicPr>
            <a:picLocks noChangeAspect="1" noChangeArrowheads="1"/>
          </p:cNvPicPr>
          <p:nvPr/>
        </p:nvPicPr>
        <p:blipFill>
          <a:blip r:embed="rId19" cstate="print"/>
          <a:srcRect/>
          <a:stretch>
            <a:fillRect/>
          </a:stretch>
        </p:blipFill>
        <p:spPr bwMode="auto">
          <a:xfrm>
            <a:off x="8469313" y="5969000"/>
            <a:ext cx="461962" cy="244475"/>
          </a:xfrm>
          <a:prstGeom prst="rect">
            <a:avLst/>
          </a:prstGeom>
          <a:noFill/>
        </p:spPr>
      </p:pic>
      <p:pic>
        <p:nvPicPr>
          <p:cNvPr id="1038" name="Picture 14" descr="artplus_nature_naturalcity42_c"/>
          <p:cNvPicPr>
            <a:picLocks noChangeAspect="1" noChangeArrowheads="1"/>
          </p:cNvPicPr>
          <p:nvPr/>
        </p:nvPicPr>
        <p:blipFill>
          <a:blip r:embed="rId20" cstate="print"/>
          <a:srcRect/>
          <a:stretch>
            <a:fillRect/>
          </a:stretch>
        </p:blipFill>
        <p:spPr bwMode="auto">
          <a:xfrm>
            <a:off x="8562975" y="5943600"/>
            <a:ext cx="309563" cy="241300"/>
          </a:xfrm>
          <a:prstGeom prst="rect">
            <a:avLst/>
          </a:prstGeom>
          <a:noFill/>
        </p:spPr>
      </p:pic>
      <p:pic>
        <p:nvPicPr>
          <p:cNvPr id="1039" name="Picture 15" descr="artplus_nature_naturalcity42_f"/>
          <p:cNvPicPr>
            <a:picLocks noChangeAspect="1" noChangeArrowheads="1"/>
          </p:cNvPicPr>
          <p:nvPr/>
        </p:nvPicPr>
        <p:blipFill>
          <a:blip r:embed="rId21" cstate="print"/>
          <a:srcRect/>
          <a:stretch>
            <a:fillRect/>
          </a:stretch>
        </p:blipFill>
        <p:spPr bwMode="auto">
          <a:xfrm>
            <a:off x="7926388" y="6334125"/>
            <a:ext cx="1370012" cy="523875"/>
          </a:xfrm>
          <a:prstGeom prst="rect">
            <a:avLst/>
          </a:prstGeom>
          <a:noFill/>
        </p:spPr>
      </p:pic>
      <p:sp>
        <p:nvSpPr>
          <p:cNvPr id="1026" name="Rectangle 2"/>
          <p:cNvSpPr>
            <a:spLocks noGrp="1" noChangeArrowheads="1"/>
          </p:cNvSpPr>
          <p:nvPr>
            <p:ph type="title"/>
          </p:nvPr>
        </p:nvSpPr>
        <p:spPr bwMode="auto">
          <a:xfrm>
            <a:off x="457200" y="228600"/>
            <a:ext cx="82296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Tree>
    <p:extLst>
      <p:ext uri="{BB962C8B-B14F-4D97-AF65-F5344CB8AC3E}">
        <p14:creationId xmlns:p14="http://schemas.microsoft.com/office/powerpoint/2010/main" val="3664972970"/>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Lst>
  <p:timing>
    <p:tnLst>
      <p:par>
        <p:cTn id="1" dur="indefinite" restart="never" nodeType="tmRoot"/>
      </p:par>
    </p:tnLst>
  </p:timing>
  <p:txStyles>
    <p:titleStyle>
      <a:lvl1pPr algn="ctr" rtl="0" fontAlgn="base">
        <a:spcBef>
          <a:spcPct val="0"/>
        </a:spcBef>
        <a:spcAft>
          <a:spcPct val="0"/>
        </a:spcAft>
        <a:defRPr sz="4200" b="1" i="1">
          <a:solidFill>
            <a:schemeClr val="tx1"/>
          </a:solidFill>
          <a:latin typeface="+mj-lt"/>
          <a:ea typeface="+mj-ea"/>
          <a:cs typeface="+mj-cs"/>
        </a:defRPr>
      </a:lvl1pPr>
      <a:lvl2pPr algn="ctr" rtl="0" fontAlgn="base">
        <a:spcBef>
          <a:spcPct val="0"/>
        </a:spcBef>
        <a:spcAft>
          <a:spcPct val="0"/>
        </a:spcAft>
        <a:defRPr sz="4200" b="1" i="1">
          <a:solidFill>
            <a:schemeClr val="tx1"/>
          </a:solidFill>
          <a:latin typeface="Arial" charset="0"/>
        </a:defRPr>
      </a:lvl2pPr>
      <a:lvl3pPr algn="ctr" rtl="0" fontAlgn="base">
        <a:spcBef>
          <a:spcPct val="0"/>
        </a:spcBef>
        <a:spcAft>
          <a:spcPct val="0"/>
        </a:spcAft>
        <a:defRPr sz="4200" b="1" i="1">
          <a:solidFill>
            <a:schemeClr val="tx1"/>
          </a:solidFill>
          <a:latin typeface="Arial" charset="0"/>
        </a:defRPr>
      </a:lvl3pPr>
      <a:lvl4pPr algn="ctr" rtl="0" fontAlgn="base">
        <a:spcBef>
          <a:spcPct val="0"/>
        </a:spcBef>
        <a:spcAft>
          <a:spcPct val="0"/>
        </a:spcAft>
        <a:defRPr sz="4200" b="1" i="1">
          <a:solidFill>
            <a:schemeClr val="tx1"/>
          </a:solidFill>
          <a:latin typeface="Arial" charset="0"/>
        </a:defRPr>
      </a:lvl4pPr>
      <a:lvl5pPr algn="ctr" rtl="0" fontAlgn="base">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p:titleStyle>
    <p:bodyStyle>
      <a:lvl1pPr marL="342900" indent="-342900" algn="l" rtl="0" fontAlgn="base">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50" indent="-285750" algn="l" rtl="0" fontAlgn="base">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026" name="Picture 2" descr="corbeil"/>
          <p:cNvPicPr>
            <a:picLocks noChangeAspect="1" noChangeArrowheads="1"/>
          </p:cNvPicPr>
          <p:nvPr/>
        </p:nvPicPr>
        <p:blipFill>
          <a:blip r:embed="rId14">
            <a:lum bright="6000"/>
            <a:extLst>
              <a:ext uri="{28A0092B-C50C-407E-A947-70E740481C1C}">
                <a14:useLocalDpi xmlns:a14="http://schemas.microsoft.com/office/drawing/2010/main" val="0"/>
              </a:ext>
            </a:extLst>
          </a:blip>
          <a:srcRect b="72667"/>
          <a:stretch>
            <a:fillRect/>
          </a:stretch>
        </p:blipFill>
        <p:spPr bwMode="auto">
          <a:xfrm>
            <a:off x="0" y="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ChangeArrowheads="1"/>
          </p:cNvSpPr>
          <p:nvPr/>
        </p:nvSpPr>
        <p:spPr bwMode="auto">
          <a:xfrm>
            <a:off x="0" y="0"/>
            <a:ext cx="9144000" cy="6858000"/>
          </a:xfrm>
          <a:prstGeom prst="rect">
            <a:avLst/>
          </a:prstGeom>
          <a:solidFill>
            <a:schemeClr val="folHlink">
              <a:alpha val="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1pPr>
            <a:lvl2pPr marL="742950" indent="-285750">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2pPr>
            <a:lvl3pPr marL="1143000" indent="-228600">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3pPr>
            <a:lvl4pPr marL="1600200" indent="-228600">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4pPr>
            <a:lvl5pPr marL="2057400" indent="-228600">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9pPr>
          </a:lstStyle>
          <a:p>
            <a:pPr eaLnBrk="1" hangingPunct="1">
              <a:defRPr/>
            </a:pPr>
            <a:endParaRPr lang="zh-CN" altLang="en-US" smtClean="0"/>
          </a:p>
        </p:txBody>
      </p:sp>
      <p:sp>
        <p:nvSpPr>
          <p:cNvPr id="1028" name="未知"/>
          <p:cNvSpPr>
            <a:spLocks/>
          </p:cNvSpPr>
          <p:nvPr/>
        </p:nvSpPr>
        <p:spPr bwMode="auto">
          <a:xfrm rot="5400000">
            <a:off x="5295900" y="3009900"/>
            <a:ext cx="6858000" cy="838200"/>
          </a:xfrm>
          <a:custGeom>
            <a:avLst/>
            <a:gdLst>
              <a:gd name="T0" fmla="*/ 2147483646 w 5557"/>
              <a:gd name="T1" fmla="*/ 0 h 198"/>
              <a:gd name="T2" fmla="*/ 2147483646 w 5557"/>
              <a:gd name="T3" fmla="*/ 2147483646 h 198"/>
              <a:gd name="T4" fmla="*/ 2147483646 w 5557"/>
              <a:gd name="T5" fmla="*/ 2147483646 h 198"/>
              <a:gd name="T6" fmla="*/ 2147483646 w 5557"/>
              <a:gd name="T7" fmla="*/ 2147483646 h 198"/>
              <a:gd name="T8" fmla="*/ 2147483646 w 5557"/>
              <a:gd name="T9" fmla="*/ 2147483646 h 198"/>
              <a:gd name="T10" fmla="*/ 2147483646 w 5557"/>
              <a:gd name="T11" fmla="*/ 2147483646 h 198"/>
              <a:gd name="T12" fmla="*/ 2147483646 w 5557"/>
              <a:gd name="T13" fmla="*/ 2147483646 h 198"/>
              <a:gd name="T14" fmla="*/ 2147483646 w 5557"/>
              <a:gd name="T15" fmla="*/ 0 h 198"/>
              <a:gd name="T16" fmla="*/ 2147483646 w 5557"/>
              <a:gd name="T17" fmla="*/ 0 h 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folHlink">
              <a:alpha val="29803"/>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29" name="Rectangle 5"/>
          <p:cNvSpPr>
            <a:spLocks noGrp="1" noChangeArrowheads="1"/>
          </p:cNvSpPr>
          <p:nvPr>
            <p:ph type="dt" sz="half" idx="2"/>
          </p:nvPr>
        </p:nvSpPr>
        <p:spPr bwMode="auto">
          <a:xfrm>
            <a:off x="457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buFont typeface="Arial" pitchFamily="34" charset="0"/>
              <a:buNone/>
              <a:defRPr sz="1400">
                <a:latin typeface="宋体" pitchFamily="2" charset="-122"/>
                <a:ea typeface="宋体" pitchFamily="2" charset="-122"/>
              </a:defRPr>
            </a:lvl1pPr>
          </a:lstStyle>
          <a:p>
            <a:pPr>
              <a:defRPr/>
            </a:pPr>
            <a:endParaRPr lang="en-US" altLang="zh-TW"/>
          </a:p>
        </p:txBody>
      </p:sp>
      <p:sp>
        <p:nvSpPr>
          <p:cNvPr id="1030" name="Rectangle 6"/>
          <p:cNvSpPr>
            <a:spLocks noGrp="1" noChangeArrowheads="1"/>
          </p:cNvSpPr>
          <p:nvPr>
            <p:ph type="ftr" sz="quarter" idx="3"/>
          </p:nvPr>
        </p:nvSpPr>
        <p:spPr bwMode="auto">
          <a:xfrm>
            <a:off x="312420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buFont typeface="Arial" pitchFamily="34" charset="0"/>
              <a:buNone/>
              <a:defRPr sz="1400">
                <a:latin typeface="宋体" pitchFamily="2" charset="-122"/>
                <a:ea typeface="宋体" pitchFamily="2" charset="-122"/>
              </a:defRPr>
            </a:lvl1pPr>
          </a:lstStyle>
          <a:p>
            <a:pPr>
              <a:defRPr/>
            </a:pPr>
            <a:endParaRPr lang="en-US" altLang="zh-TW"/>
          </a:p>
        </p:txBody>
      </p:sp>
      <p:sp>
        <p:nvSpPr>
          <p:cNvPr id="1031" name="Rectangle 7"/>
          <p:cNvSpPr>
            <a:spLocks noGrp="1" noChangeArrowheads="1"/>
          </p:cNvSpPr>
          <p:nvPr>
            <p:ph type="sldNum" sz="quarter" idx="4"/>
          </p:nvPr>
        </p:nvSpPr>
        <p:spPr bwMode="auto">
          <a:xfrm>
            <a:off x="6553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buFont typeface="Arial" panose="020B0604020202020204" pitchFamily="34" charset="0"/>
              <a:buNone/>
              <a:defRPr sz="1400">
                <a:latin typeface="宋体" panose="02010600030101010101" pitchFamily="2" charset="-122"/>
                <a:ea typeface="宋体" panose="02010600030101010101" pitchFamily="2" charset="-122"/>
              </a:defRPr>
            </a:lvl1pPr>
          </a:lstStyle>
          <a:p>
            <a:pPr>
              <a:defRPr/>
            </a:pPr>
            <a:fld id="{3DF739A2-4960-48C0-BAF5-73040EE7D4A6}" type="slidenum">
              <a:rPr lang="zh-TW" altLang="en-US"/>
              <a:pPr>
                <a:defRPr/>
              </a:pPr>
              <a:t>‹#›</a:t>
            </a:fld>
            <a:endParaRPr lang="en-US" altLang="zh-TW"/>
          </a:p>
        </p:txBody>
      </p:sp>
      <p:pic>
        <p:nvPicPr>
          <p:cNvPr id="1032" name="Picture 8" descr="hr-abhijit-sagade-03"/>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63547" t="44969" r="2586" b="29874"/>
          <a:stretch>
            <a:fillRect/>
          </a:stretch>
        </p:blipFill>
        <p:spPr bwMode="auto">
          <a:xfrm>
            <a:off x="381000" y="1066800"/>
            <a:ext cx="6172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corbeil"/>
          <p:cNvPicPr>
            <a:picLocks noChangeAspect="1" noChangeArrowheads="1"/>
          </p:cNvPicPr>
          <p:nvPr/>
        </p:nvPicPr>
        <p:blipFill>
          <a:blip r:embed="rId16">
            <a:clrChange>
              <a:clrFrom>
                <a:srgbClr val="F6F6F4"/>
              </a:clrFrom>
              <a:clrTo>
                <a:srgbClr val="F6F6F4">
                  <a:alpha val="0"/>
                </a:srgbClr>
              </a:clrTo>
            </a:clrChange>
            <a:lum bright="-6000" contrast="12000"/>
            <a:extLst>
              <a:ext uri="{28A0092B-C50C-407E-A947-70E740481C1C}">
                <a14:useLocalDpi xmlns:a14="http://schemas.microsoft.com/office/drawing/2010/main" val="0"/>
              </a:ext>
            </a:extLst>
          </a:blip>
          <a:srcRect l="33000" t="32001"/>
          <a:stretch>
            <a:fillRect/>
          </a:stretch>
        </p:blipFill>
        <p:spPr bwMode="auto">
          <a:xfrm>
            <a:off x="6477000" y="4814888"/>
            <a:ext cx="26670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单击此处编辑母版标题样式</a:t>
            </a:r>
          </a:p>
        </p:txBody>
      </p:sp>
      <p:sp>
        <p:nvSpPr>
          <p:cNvPr id="1035" name="Rectangle 11"/>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单击此处编辑母版文本样式</a:t>
            </a:r>
          </a:p>
          <a:p>
            <a:pPr lvl="1"/>
            <a:r>
              <a:rPr lang="zh-TW" altLang="en-US" smtClean="0"/>
              <a:t>第二级</a:t>
            </a:r>
          </a:p>
          <a:p>
            <a:pPr lvl="2"/>
            <a:r>
              <a:rPr lang="zh-TW" altLang="en-US" smtClean="0"/>
              <a:t>第三级</a:t>
            </a:r>
          </a:p>
          <a:p>
            <a:pPr lvl="3"/>
            <a:r>
              <a:rPr lang="zh-TW" altLang="en-US" smtClean="0"/>
              <a:t>第四级</a:t>
            </a:r>
          </a:p>
          <a:p>
            <a:pPr lvl="4"/>
            <a:r>
              <a:rPr lang="zh-TW" altLang="en-US" smtClean="0"/>
              <a:t>第五级</a:t>
            </a:r>
          </a:p>
        </p:txBody>
      </p:sp>
    </p:spTree>
    <p:extLst>
      <p:ext uri="{BB962C8B-B14F-4D97-AF65-F5344CB8AC3E}">
        <p14:creationId xmlns:p14="http://schemas.microsoft.com/office/powerpoint/2010/main" val="1457058292"/>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Lst>
  <p:transition spd="med">
    <p:fade thruBlk="1"/>
  </p:transition>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Microsoft JhengHei" pitchFamily="34" charset="-120"/>
          <a:ea typeface="Microsoft JhengHei" pitchFamily="34" charset="-120"/>
        </a:defRPr>
      </a:lvl2pPr>
      <a:lvl3pPr algn="l" rtl="0" eaLnBrk="0" fontAlgn="base" hangingPunct="0">
        <a:spcBef>
          <a:spcPct val="0"/>
        </a:spcBef>
        <a:spcAft>
          <a:spcPct val="0"/>
        </a:spcAft>
        <a:defRPr sz="3600" b="1">
          <a:solidFill>
            <a:schemeClr val="tx2"/>
          </a:solidFill>
          <a:latin typeface="Microsoft JhengHei" pitchFamily="34" charset="-120"/>
          <a:ea typeface="Microsoft JhengHei" pitchFamily="34" charset="-120"/>
        </a:defRPr>
      </a:lvl3pPr>
      <a:lvl4pPr algn="l" rtl="0" eaLnBrk="0" fontAlgn="base" hangingPunct="0">
        <a:spcBef>
          <a:spcPct val="0"/>
        </a:spcBef>
        <a:spcAft>
          <a:spcPct val="0"/>
        </a:spcAft>
        <a:defRPr sz="3600" b="1">
          <a:solidFill>
            <a:schemeClr val="tx2"/>
          </a:solidFill>
          <a:latin typeface="Microsoft JhengHei" pitchFamily="34" charset="-120"/>
          <a:ea typeface="Microsoft JhengHei" pitchFamily="34" charset="-120"/>
        </a:defRPr>
      </a:lvl4pPr>
      <a:lvl5pPr algn="l" rtl="0" eaLnBrk="0" fontAlgn="base" hangingPunct="0">
        <a:spcBef>
          <a:spcPct val="0"/>
        </a:spcBef>
        <a:spcAft>
          <a:spcPct val="0"/>
        </a:spcAft>
        <a:defRPr sz="3600" b="1">
          <a:solidFill>
            <a:schemeClr val="tx2"/>
          </a:solidFill>
          <a:latin typeface="Microsoft JhengHei" pitchFamily="34" charset="-120"/>
          <a:ea typeface="Microsoft JhengHei" pitchFamily="34" charset="-120"/>
        </a:defRPr>
      </a:lvl5pPr>
      <a:lvl6pPr marL="457200" algn="l" rtl="0" fontAlgn="base">
        <a:spcBef>
          <a:spcPct val="0"/>
        </a:spcBef>
        <a:spcAft>
          <a:spcPct val="0"/>
        </a:spcAft>
        <a:defRPr sz="3600" b="1">
          <a:solidFill>
            <a:schemeClr val="tx2"/>
          </a:solidFill>
          <a:latin typeface="Microsoft JhengHei" pitchFamily="34" charset="-120"/>
          <a:ea typeface="Microsoft JhengHei" pitchFamily="34" charset="-120"/>
        </a:defRPr>
      </a:lvl6pPr>
      <a:lvl7pPr marL="914400" algn="l" rtl="0" fontAlgn="base">
        <a:spcBef>
          <a:spcPct val="0"/>
        </a:spcBef>
        <a:spcAft>
          <a:spcPct val="0"/>
        </a:spcAft>
        <a:defRPr sz="3600" b="1">
          <a:solidFill>
            <a:schemeClr val="tx2"/>
          </a:solidFill>
          <a:latin typeface="Microsoft JhengHei" pitchFamily="34" charset="-120"/>
          <a:ea typeface="Microsoft JhengHei" pitchFamily="34" charset="-120"/>
        </a:defRPr>
      </a:lvl7pPr>
      <a:lvl8pPr marL="1371600" algn="l" rtl="0" fontAlgn="base">
        <a:spcBef>
          <a:spcPct val="0"/>
        </a:spcBef>
        <a:spcAft>
          <a:spcPct val="0"/>
        </a:spcAft>
        <a:defRPr sz="3600" b="1">
          <a:solidFill>
            <a:schemeClr val="tx2"/>
          </a:solidFill>
          <a:latin typeface="Microsoft JhengHei" pitchFamily="34" charset="-120"/>
          <a:ea typeface="Microsoft JhengHei" pitchFamily="34" charset="-120"/>
        </a:defRPr>
      </a:lvl8pPr>
      <a:lvl9pPr marL="1828800" algn="l" rtl="0" fontAlgn="base">
        <a:spcBef>
          <a:spcPct val="0"/>
        </a:spcBef>
        <a:spcAft>
          <a:spcPct val="0"/>
        </a:spcAft>
        <a:defRPr sz="3600" b="1">
          <a:solidFill>
            <a:schemeClr val="tx2"/>
          </a:solidFill>
          <a:latin typeface="Microsoft JhengHei" pitchFamily="34" charset="-120"/>
          <a:ea typeface="Microsoft JhengHei" pitchFamily="34" charset="-120"/>
        </a:defRPr>
      </a:lvl9pPr>
    </p:titleStyle>
    <p:bodyStyle>
      <a:lvl1pPr marL="342900" indent="-342900" algn="l" rtl="0" eaLnBrk="0" fontAlgn="base" hangingPunct="0">
        <a:spcBef>
          <a:spcPct val="20000"/>
        </a:spcBef>
        <a:spcAft>
          <a:spcPct val="0"/>
        </a:spcAft>
        <a:buFont typeface="Microsoft JhengHei" panose="020B0604030504040204" pitchFamily="34" charset="-12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icrosoft JhengHei" panose="020B0604030504040204" pitchFamily="34" charset="-12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Microsoft JhengHei" panose="020B0604030504040204" pitchFamily="34" charset="-12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Microsoft JhengHei" panose="020B0604030504040204" pitchFamily="34" charset="-12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Microsoft JhengHei" panose="020B0604030504040204" pitchFamily="34" charset="-120"/>
        <a:buChar char="»"/>
        <a:defRPr sz="2000">
          <a:solidFill>
            <a:schemeClr val="tx1"/>
          </a:solidFill>
          <a:latin typeface="+mn-lt"/>
          <a:ea typeface="+mn-ea"/>
        </a:defRPr>
      </a:lvl5pPr>
      <a:lvl6pPr marL="2514600" indent="-228600" algn="l" rtl="0" fontAlgn="base">
        <a:spcBef>
          <a:spcPct val="20000"/>
        </a:spcBef>
        <a:spcAft>
          <a:spcPct val="0"/>
        </a:spcAft>
        <a:buFont typeface="Microsoft JhengHei" pitchFamily="34" charset="-120"/>
        <a:buChar char="»"/>
        <a:defRPr sz="2000">
          <a:solidFill>
            <a:schemeClr val="tx1"/>
          </a:solidFill>
          <a:latin typeface="+mn-lt"/>
          <a:ea typeface="+mn-ea"/>
        </a:defRPr>
      </a:lvl6pPr>
      <a:lvl7pPr marL="2971800" indent="-228600" algn="l" rtl="0" fontAlgn="base">
        <a:spcBef>
          <a:spcPct val="20000"/>
        </a:spcBef>
        <a:spcAft>
          <a:spcPct val="0"/>
        </a:spcAft>
        <a:buFont typeface="Microsoft JhengHei" pitchFamily="34" charset="-120"/>
        <a:buChar char="»"/>
        <a:defRPr sz="2000">
          <a:solidFill>
            <a:schemeClr val="tx1"/>
          </a:solidFill>
          <a:latin typeface="+mn-lt"/>
          <a:ea typeface="+mn-ea"/>
        </a:defRPr>
      </a:lvl7pPr>
      <a:lvl8pPr marL="3429000" indent="-228600" algn="l" rtl="0" fontAlgn="base">
        <a:spcBef>
          <a:spcPct val="20000"/>
        </a:spcBef>
        <a:spcAft>
          <a:spcPct val="0"/>
        </a:spcAft>
        <a:buFont typeface="Microsoft JhengHei" pitchFamily="34" charset="-120"/>
        <a:buChar char="»"/>
        <a:defRPr sz="2000">
          <a:solidFill>
            <a:schemeClr val="tx1"/>
          </a:solidFill>
          <a:latin typeface="+mn-lt"/>
          <a:ea typeface="+mn-ea"/>
        </a:defRPr>
      </a:lvl8pPr>
      <a:lvl9pPr marL="3886200" indent="-228600" algn="l" rtl="0" fontAlgn="base">
        <a:spcBef>
          <a:spcPct val="20000"/>
        </a:spcBef>
        <a:spcAft>
          <a:spcPct val="0"/>
        </a:spcAft>
        <a:buFont typeface="Microsoft JhengHei" pitchFamily="34" charset="-12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539019"/>
      </p:ext>
    </p:extLst>
  </p:cSld>
  <p:clrMap bg1="lt1" tx1="dk1" bg2="lt2" tx2="dk2" accent1="accent1" accent2="accent2" accent3="accent3" accent4="accent4" accent5="accent5" accent6="accent6" hlink="hlink" folHlink="folHlink"/>
  <p:sldLayoutIdLst>
    <p:sldLayoutId id="2147483898" r:id="rId1"/>
    <p:sldLayoutId id="2147483899" r:id="rId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7387C0A-CD80-49F3-8ED3-8737913E6619}" type="slidenum">
              <a:rPr lang="en-US" altLang="zh-CN"/>
              <a:pPr>
                <a:defRPr/>
              </a:pPr>
              <a:t>‹#›</a:t>
            </a:fld>
            <a:endParaRPr lang="en-US" altLang="zh-CN"/>
          </a:p>
        </p:txBody>
      </p:sp>
    </p:spTree>
    <p:extLst>
      <p:ext uri="{BB962C8B-B14F-4D97-AF65-F5344CB8AC3E}">
        <p14:creationId xmlns:p14="http://schemas.microsoft.com/office/powerpoint/2010/main" val="3233845324"/>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50B4D5F1-25BB-4165-BFAF-F67AAD406205}" type="datetimeFigureOut">
              <a:rPr lang="zh-CN" altLang="en-US"/>
              <a:pPr>
                <a:defRPr/>
              </a:pPr>
              <a:t>2018/5/26</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a:defRPr>
            </a:lvl1pPr>
          </a:lstStyle>
          <a:p>
            <a:pPr>
              <a:defRPr/>
            </a:pPr>
            <a:fld id="{9EFBD581-8F48-453B-BD88-8CF062B3B69B}" type="slidenum">
              <a:rPr lang="zh-CN" altLang="en-US"/>
              <a:pPr>
                <a:defRPr/>
              </a:pPr>
              <a:t>‹#›</a:t>
            </a:fld>
            <a:endParaRPr lang="zh-CN" altLang="en-US"/>
          </a:p>
        </p:txBody>
      </p:sp>
    </p:spTree>
    <p:extLst>
      <p:ext uri="{BB962C8B-B14F-4D97-AF65-F5344CB8AC3E}">
        <p14:creationId xmlns:p14="http://schemas.microsoft.com/office/powerpoint/2010/main" val="337009113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宋体" charset="-122"/>
                <a:cs typeface="Arial"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宋体" charset="-122"/>
                <a:cs typeface="Arial"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宋体" panose="02010600030101010101" pitchFamily="2" charset="-122"/>
              </a:defRPr>
            </a:lvl1pPr>
          </a:lstStyle>
          <a:p>
            <a:pPr>
              <a:defRPr/>
            </a:pPr>
            <a:fld id="{89A71235-454E-456C-B95F-5E44B0F96B8B}" type="slidenum">
              <a:rPr lang="en-US" altLang="zh-CN"/>
              <a:pPr>
                <a:defRPr/>
              </a:pPr>
              <a:t>‹#›</a:t>
            </a:fld>
            <a:endParaRPr lang="en-US" altLang="zh-CN"/>
          </a:p>
        </p:txBody>
      </p:sp>
    </p:spTree>
    <p:extLst>
      <p:ext uri="{BB962C8B-B14F-4D97-AF65-F5344CB8AC3E}">
        <p14:creationId xmlns:p14="http://schemas.microsoft.com/office/powerpoint/2010/main" val="1853213109"/>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AutoShape 4"/>
          <p:cNvSpPr>
            <a:spLocks noChangeArrowheads="1"/>
          </p:cNvSpPr>
          <p:nvPr/>
        </p:nvSpPr>
        <p:spPr bwMode="auto">
          <a:xfrm>
            <a:off x="609600" y="1566863"/>
            <a:ext cx="7958138"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zh-CN" altLang="en-US"/>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01734"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zh-CN"/>
          </a:p>
        </p:txBody>
      </p:sp>
      <p:sp>
        <p:nvSpPr>
          <p:cNvPr id="201735"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a:defRPr/>
            </a:pPr>
            <a:endParaRPr lang="en-US" altLang="zh-CN"/>
          </a:p>
        </p:txBody>
      </p:sp>
      <p:sp>
        <p:nvSpPr>
          <p:cNvPr id="201736"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fld id="{A715DF5E-ECAA-4F4C-97DA-DD3F46A51221}" type="slidenum">
              <a:rPr lang="en-US" altLang="zh-CN"/>
              <a:pPr>
                <a:defRPr/>
              </a:pPr>
              <a:t>‹#›</a:t>
            </a:fld>
            <a:endParaRPr lang="en-US" altLang="zh-CN"/>
          </a:p>
        </p:txBody>
      </p:sp>
    </p:spTree>
    <p:extLst>
      <p:ext uri="{BB962C8B-B14F-4D97-AF65-F5344CB8AC3E}">
        <p14:creationId xmlns:p14="http://schemas.microsoft.com/office/powerpoint/2010/main" val="1451793450"/>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Lst>
  <p:transition spd="slow">
    <p:randomBar dir="vert"/>
  </p:transition>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ea typeface="宋体" pitchFamily="2" charset="-122"/>
        </a:defRPr>
      </a:lvl2pPr>
      <a:lvl3pPr algn="l" rtl="0" eaLnBrk="0" fontAlgn="base" hangingPunct="0">
        <a:spcBef>
          <a:spcPct val="0"/>
        </a:spcBef>
        <a:spcAft>
          <a:spcPct val="0"/>
        </a:spcAft>
        <a:defRPr sz="3800">
          <a:solidFill>
            <a:schemeClr val="tx2"/>
          </a:solidFill>
          <a:latin typeface="Verdana" pitchFamily="34" charset="0"/>
          <a:ea typeface="宋体" pitchFamily="2" charset="-122"/>
        </a:defRPr>
      </a:lvl3pPr>
      <a:lvl4pPr algn="l" rtl="0" eaLnBrk="0" fontAlgn="base" hangingPunct="0">
        <a:spcBef>
          <a:spcPct val="0"/>
        </a:spcBef>
        <a:spcAft>
          <a:spcPct val="0"/>
        </a:spcAft>
        <a:defRPr sz="3800">
          <a:solidFill>
            <a:schemeClr val="tx2"/>
          </a:solidFill>
          <a:latin typeface="Verdana" pitchFamily="34" charset="0"/>
          <a:ea typeface="宋体" pitchFamily="2" charset="-122"/>
        </a:defRPr>
      </a:lvl4pPr>
      <a:lvl5pPr algn="l" rtl="0" eaLnBrk="0" fontAlgn="base" hangingPunct="0">
        <a:spcBef>
          <a:spcPct val="0"/>
        </a:spcBef>
        <a:spcAft>
          <a:spcPct val="0"/>
        </a:spcAft>
        <a:defRPr sz="3800">
          <a:solidFill>
            <a:schemeClr val="tx2"/>
          </a:solidFill>
          <a:latin typeface="Verdana" pitchFamily="34" charset="0"/>
          <a:ea typeface="宋体" pitchFamily="2" charset="-122"/>
        </a:defRPr>
      </a:lvl5pPr>
      <a:lvl6pPr marL="457200" algn="l" rtl="0" fontAlgn="base">
        <a:spcBef>
          <a:spcPct val="0"/>
        </a:spcBef>
        <a:spcAft>
          <a:spcPct val="0"/>
        </a:spcAft>
        <a:defRPr sz="3800">
          <a:solidFill>
            <a:schemeClr val="tx2"/>
          </a:solidFill>
          <a:latin typeface="Verdana" pitchFamily="34" charset="0"/>
          <a:ea typeface="宋体" pitchFamily="2" charset="-122"/>
        </a:defRPr>
      </a:lvl6pPr>
      <a:lvl7pPr marL="914400" algn="l" rtl="0" fontAlgn="base">
        <a:spcBef>
          <a:spcPct val="0"/>
        </a:spcBef>
        <a:spcAft>
          <a:spcPct val="0"/>
        </a:spcAft>
        <a:defRPr sz="3800">
          <a:solidFill>
            <a:schemeClr val="tx2"/>
          </a:solidFill>
          <a:latin typeface="Verdana" pitchFamily="34" charset="0"/>
          <a:ea typeface="宋体" pitchFamily="2" charset="-122"/>
        </a:defRPr>
      </a:lvl7pPr>
      <a:lvl8pPr marL="1371600" algn="l" rtl="0" fontAlgn="base">
        <a:spcBef>
          <a:spcPct val="0"/>
        </a:spcBef>
        <a:spcAft>
          <a:spcPct val="0"/>
        </a:spcAft>
        <a:defRPr sz="3800">
          <a:solidFill>
            <a:schemeClr val="tx2"/>
          </a:solidFill>
          <a:latin typeface="Verdana" pitchFamily="34" charset="0"/>
          <a:ea typeface="宋体" pitchFamily="2" charset="-122"/>
        </a:defRPr>
      </a:lvl8pPr>
      <a:lvl9pPr marL="1828800" algn="l" rtl="0" fontAlgn="base">
        <a:spcBef>
          <a:spcPct val="0"/>
        </a:spcBef>
        <a:spcAft>
          <a:spcPct val="0"/>
        </a:spcAft>
        <a:defRPr sz="3800">
          <a:solidFill>
            <a:schemeClr val="tx2"/>
          </a:solidFill>
          <a:latin typeface="Verdana" pitchFamily="34" charset="0"/>
          <a:ea typeface="宋体" pitchFamily="2" charset="-122"/>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0" y="6678613"/>
            <a:ext cx="9144000" cy="179387"/>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27"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altLang="zh-CN" smtClean="0"/>
          </a:p>
        </p:txBody>
      </p:sp>
      <p:sp>
        <p:nvSpPr>
          <p:cNvPr id="1028" name="文本占位符 2"/>
          <p:cNvSpPr>
            <a:spLocks noGrp="1"/>
          </p:cNvSpPr>
          <p:nvPr>
            <p:ph type="body" idx="1"/>
          </p:nvPr>
        </p:nvSpPr>
        <p:spPr bwMode="auto">
          <a:xfrm>
            <a:off x="457200" y="1600200"/>
            <a:ext cx="82296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 name="日期占位符 3"/>
          <p:cNvSpPr>
            <a:spLocks noGrp="1"/>
          </p:cNvSpPr>
          <p:nvPr>
            <p:ph type="dt" sz="half" idx="2"/>
          </p:nvPr>
        </p:nvSpPr>
        <p:spPr>
          <a:xfrm>
            <a:off x="76200" y="6400800"/>
            <a:ext cx="3200400" cy="284163"/>
          </a:xfrm>
          <a:prstGeom prst="rect">
            <a:avLst/>
          </a:prstGeom>
        </p:spPr>
        <p:txBody>
          <a:bodyPr vert="horz" rtlCol="0" anchor="b"/>
          <a:lstStyle>
            <a:lvl1pPr algn="l" eaLnBrk="1" fontAlgn="auto" latinLnBrk="0" hangingPunct="1">
              <a:spcBef>
                <a:spcPts val="0"/>
              </a:spcBef>
              <a:spcAft>
                <a:spcPts val="0"/>
              </a:spcAft>
              <a:defRPr kumimoji="0" sz="1100">
                <a:solidFill>
                  <a:schemeClr val="tx2">
                    <a:lumMod val="75000"/>
                    <a:lumOff val="25000"/>
                  </a:schemeClr>
                </a:solidFill>
                <a:latin typeface="+mn-lt"/>
                <a:ea typeface="+mn-ea"/>
              </a:defRPr>
            </a:lvl1pPr>
          </a:lstStyle>
          <a:p>
            <a:pPr>
              <a:defRPr/>
            </a:pPr>
            <a:fld id="{61632A0D-1CAF-4DE7-BB61-67C36A9B4FB7}" type="datetimeFigureOut">
              <a:rPr lang="zh-CN" altLang="en-US"/>
              <a:pPr>
                <a:defRPr/>
              </a:pPr>
              <a:t>2018/5/26</a:t>
            </a:fld>
            <a:endParaRPr lang="zh-CN" altLang="en-US"/>
          </a:p>
        </p:txBody>
      </p:sp>
      <p:sp>
        <p:nvSpPr>
          <p:cNvPr id="5" name="页脚占位符 4"/>
          <p:cNvSpPr>
            <a:spLocks noGrp="1"/>
          </p:cNvSpPr>
          <p:nvPr>
            <p:ph type="ftr" sz="quarter" idx="3"/>
          </p:nvPr>
        </p:nvSpPr>
        <p:spPr>
          <a:xfrm>
            <a:off x="5334000" y="6400800"/>
            <a:ext cx="3733800" cy="284163"/>
          </a:xfrm>
          <a:prstGeom prst="rect">
            <a:avLst/>
          </a:prstGeom>
        </p:spPr>
        <p:txBody>
          <a:bodyPr vert="horz" rtlCol="0" anchor="ctr"/>
          <a:lstStyle>
            <a:lvl1pPr algn="r" eaLnBrk="1" fontAlgn="auto" latinLnBrk="0" hangingPunct="1">
              <a:spcBef>
                <a:spcPts val="0"/>
              </a:spcBef>
              <a:spcAft>
                <a:spcPts val="0"/>
              </a:spcAft>
              <a:defRPr kumimoji="0" sz="1100">
                <a:solidFill>
                  <a:schemeClr val="tx2">
                    <a:lumMod val="75000"/>
                    <a:lumOff val="2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4114800" y="6400800"/>
            <a:ext cx="914400" cy="284163"/>
          </a:xfrm>
          <a:prstGeom prst="rect">
            <a:avLst/>
          </a:prstGeom>
          <a:noFill/>
        </p:spPr>
        <p:txBody>
          <a:bodyPr vert="horz" wrap="square" lIns="45720" tIns="45720" rIns="45720" bIns="45720" numCol="1" anchor="ctr" anchorCtr="0" compatLnSpc="1">
            <a:prstTxWarp prst="textNoShape">
              <a:avLst/>
            </a:prstTxWarp>
          </a:bodyPr>
          <a:lstStyle>
            <a:lvl1pPr algn="ctr" eaLnBrk="1" hangingPunct="1">
              <a:defRPr sz="1100">
                <a:solidFill>
                  <a:srgbClr val="896855"/>
                </a:solidFill>
                <a:latin typeface="Franklin Gothic Book" panose="020B0503020102020204" pitchFamily="34" charset="0"/>
                <a:ea typeface="黑体" panose="02010609060101010101" pitchFamily="49" charset="-122"/>
              </a:defRPr>
            </a:lvl1pPr>
          </a:lstStyle>
          <a:p>
            <a:pPr>
              <a:defRPr/>
            </a:pPr>
            <a:fld id="{3AF98970-9DDF-4EC9-A356-4E9D0DBB018E}" type="slidenum">
              <a:rPr lang="zh-CN" altLang="en-US"/>
              <a:pPr>
                <a:defRPr/>
              </a:pPr>
              <a:t>‹#›</a:t>
            </a:fld>
            <a:endParaRPr lang="en-US" altLang="zh-CN"/>
          </a:p>
        </p:txBody>
      </p:sp>
      <p:sp>
        <p:nvSpPr>
          <p:cNvPr id="8" name="矩形 7"/>
          <p:cNvSpPr/>
          <p:nvPr/>
        </p:nvSpPr>
        <p:spPr>
          <a:xfrm>
            <a:off x="0" y="0"/>
            <a:ext cx="9144000" cy="10795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extLst>
      <p:ext uri="{BB962C8B-B14F-4D97-AF65-F5344CB8AC3E}">
        <p14:creationId xmlns:p14="http://schemas.microsoft.com/office/powerpoint/2010/main" val="382076008"/>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Franklin Gothic Medium" pitchFamily="34" charset="0"/>
          <a:ea typeface="微软雅黑" pitchFamily="34" charset="-122"/>
        </a:defRPr>
      </a:lvl2pPr>
      <a:lvl3pPr algn="ctr" rtl="0" eaLnBrk="0" fontAlgn="base" hangingPunct="0">
        <a:spcBef>
          <a:spcPct val="0"/>
        </a:spcBef>
        <a:spcAft>
          <a:spcPct val="0"/>
        </a:spcAft>
        <a:defRPr sz="4400">
          <a:solidFill>
            <a:schemeClr val="tx2"/>
          </a:solidFill>
          <a:latin typeface="Franklin Gothic Medium" pitchFamily="34" charset="0"/>
          <a:ea typeface="微软雅黑" pitchFamily="34" charset="-122"/>
        </a:defRPr>
      </a:lvl3pPr>
      <a:lvl4pPr algn="ctr" rtl="0" eaLnBrk="0" fontAlgn="base" hangingPunct="0">
        <a:spcBef>
          <a:spcPct val="0"/>
        </a:spcBef>
        <a:spcAft>
          <a:spcPct val="0"/>
        </a:spcAft>
        <a:defRPr sz="4400">
          <a:solidFill>
            <a:schemeClr val="tx2"/>
          </a:solidFill>
          <a:latin typeface="Franklin Gothic Medium" pitchFamily="34" charset="0"/>
          <a:ea typeface="微软雅黑" pitchFamily="34" charset="-122"/>
        </a:defRPr>
      </a:lvl4pPr>
      <a:lvl5pPr algn="ctr" rtl="0" eaLnBrk="0" fontAlgn="base" hangingPunct="0">
        <a:spcBef>
          <a:spcPct val="0"/>
        </a:spcBef>
        <a:spcAft>
          <a:spcPct val="0"/>
        </a:spcAft>
        <a:defRPr sz="4400">
          <a:solidFill>
            <a:schemeClr val="tx2"/>
          </a:solidFill>
          <a:latin typeface="Franklin Gothic Medium" pitchFamily="34" charset="0"/>
          <a:ea typeface="微软雅黑" pitchFamily="34" charset="-122"/>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0" fontAlgn="base" hangingPunct="0">
        <a:spcBef>
          <a:spcPct val="20000"/>
        </a:spcBef>
        <a:spcAft>
          <a:spcPct val="0"/>
        </a:spcAft>
        <a:buClr>
          <a:schemeClr val="tx2"/>
        </a:buClr>
        <a:buSzPct val="50000"/>
        <a:buFont typeface="Wingdings 2" panose="05020102010507070707" pitchFamily="18"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18"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18" charset="2"/>
        <a:buChar char=""/>
        <a:defRPr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9.xml"/></Relationships>
</file>

<file path=ppt/slides/_rels/slide11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113.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6.xml"/></Relationships>
</file>

<file path=ppt/slides/_rels/slide114.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76.xml"/><Relationship Id="rId4" Type="http://schemas.openxmlformats.org/officeDocument/2006/relationships/image" Target="../media/image127.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1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6.xml"/><Relationship Id="rId6" Type="http://schemas.microsoft.com/office/2007/relationships/hdphoto" Target="../media/hdphoto2.wdp"/><Relationship Id="rId5" Type="http://schemas.openxmlformats.org/officeDocument/2006/relationships/image" Target="../media/image130.jpeg"/><Relationship Id="rId4" Type="http://schemas.microsoft.com/office/2007/relationships/hdphoto" Target="../media/hdphoto1.wdp"/></Relationships>
</file>

<file path=ppt/slides/_rels/slide11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6.xml"/></Relationships>
</file>

<file path=ppt/slides/_rels/slide11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50.xml"/></Relationships>
</file>

<file path=ppt/slides/_rels/slide121.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diagramLayout" Target="../diagrams/layout1.xml"/><Relationship Id="rId7" Type="http://schemas.openxmlformats.org/officeDocument/2006/relationships/hyperlink" Target="http://www.zcool.com.cn/img.html?src=/g/30/43/1243698588245.jpg" TargetMode="External"/><Relationship Id="rId2" Type="http://schemas.openxmlformats.org/officeDocument/2006/relationships/diagramData" Target="../diagrams/data1.xml"/><Relationship Id="rId1" Type="http://schemas.openxmlformats.org/officeDocument/2006/relationships/slideLayout" Target="../slideLayouts/slideLayout5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50.xml"/></Relationships>
</file>

<file path=ppt/slides/_rels/slide12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6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24.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image" Target="../media/image143.png"/><Relationship Id="rId1" Type="http://schemas.openxmlformats.org/officeDocument/2006/relationships/slideLayout" Target="../slideLayouts/slideLayout62.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125.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3.png"/><Relationship Id="rId7" Type="http://schemas.openxmlformats.org/officeDocument/2006/relationships/image" Target="../media/image152.jpeg"/><Relationship Id="rId2" Type="http://schemas.openxmlformats.org/officeDocument/2006/relationships/slideLayout" Target="../slideLayouts/slideLayout62.xml"/><Relationship Id="rId1" Type="http://schemas.openxmlformats.org/officeDocument/2006/relationships/vmlDrawing" Target="../drawings/vmlDrawing1.vml"/><Relationship Id="rId6" Type="http://schemas.openxmlformats.org/officeDocument/2006/relationships/image" Target="../media/image151.jpeg"/><Relationship Id="rId11" Type="http://schemas.openxmlformats.org/officeDocument/2006/relationships/image" Target="../media/image156.jpeg"/><Relationship Id="rId5" Type="http://schemas.openxmlformats.org/officeDocument/2006/relationships/image" Target="../media/image150.emf"/><Relationship Id="rId10" Type="http://schemas.openxmlformats.org/officeDocument/2006/relationships/image" Target="../media/image155.jpeg"/><Relationship Id="rId4" Type="http://schemas.openxmlformats.org/officeDocument/2006/relationships/oleObject" Target="../embeddings/oleObject1.bin"/><Relationship Id="rId9" Type="http://schemas.openxmlformats.org/officeDocument/2006/relationships/image" Target="../media/image154.jpeg"/></Relationships>
</file>

<file path=ppt/slides/_rels/slide126.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43.png"/><Relationship Id="rId7" Type="http://schemas.openxmlformats.org/officeDocument/2006/relationships/image" Target="../media/image159.jpeg"/><Relationship Id="rId2" Type="http://schemas.openxmlformats.org/officeDocument/2006/relationships/slideLayout" Target="../slideLayouts/slideLayout62.xml"/><Relationship Id="rId1" Type="http://schemas.openxmlformats.org/officeDocument/2006/relationships/vmlDrawing" Target="../drawings/vmlDrawing2.vml"/><Relationship Id="rId6" Type="http://schemas.openxmlformats.org/officeDocument/2006/relationships/image" Target="../media/image158.jpeg"/><Relationship Id="rId5" Type="http://schemas.openxmlformats.org/officeDocument/2006/relationships/image" Target="../media/image157.emf"/><Relationship Id="rId10" Type="http://schemas.openxmlformats.org/officeDocument/2006/relationships/image" Target="../media/image162.jpeg"/><Relationship Id="rId4" Type="http://schemas.openxmlformats.org/officeDocument/2006/relationships/oleObject" Target="../embeddings/oleObject2.bin"/><Relationship Id="rId9" Type="http://schemas.openxmlformats.org/officeDocument/2006/relationships/image" Target="../media/image161.jpeg"/></Relationships>
</file>

<file path=ppt/slides/_rels/slide127.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43.png"/><Relationship Id="rId7" Type="http://schemas.openxmlformats.org/officeDocument/2006/relationships/image" Target="../media/image165.jpeg"/><Relationship Id="rId2" Type="http://schemas.openxmlformats.org/officeDocument/2006/relationships/slideLayout" Target="../slideLayouts/slideLayout62.xml"/><Relationship Id="rId1" Type="http://schemas.openxmlformats.org/officeDocument/2006/relationships/vmlDrawing" Target="../drawings/vmlDrawing3.vml"/><Relationship Id="rId6" Type="http://schemas.openxmlformats.org/officeDocument/2006/relationships/image" Target="../media/image164.jpeg"/><Relationship Id="rId11" Type="http://schemas.openxmlformats.org/officeDocument/2006/relationships/image" Target="../media/image169.jpeg"/><Relationship Id="rId5" Type="http://schemas.openxmlformats.org/officeDocument/2006/relationships/image" Target="../media/image163.emf"/><Relationship Id="rId10" Type="http://schemas.openxmlformats.org/officeDocument/2006/relationships/image" Target="../media/image168.jpeg"/><Relationship Id="rId4" Type="http://schemas.openxmlformats.org/officeDocument/2006/relationships/oleObject" Target="../embeddings/oleObject3.bin"/><Relationship Id="rId9" Type="http://schemas.openxmlformats.org/officeDocument/2006/relationships/image" Target="../media/image167.jpeg"/></Relationships>
</file>

<file path=ppt/slides/_rels/slide128.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43.png"/><Relationship Id="rId7" Type="http://schemas.openxmlformats.org/officeDocument/2006/relationships/image" Target="../media/image172.jpeg"/><Relationship Id="rId2" Type="http://schemas.openxmlformats.org/officeDocument/2006/relationships/slideLayout" Target="../slideLayouts/slideLayout62.xml"/><Relationship Id="rId1" Type="http://schemas.openxmlformats.org/officeDocument/2006/relationships/vmlDrawing" Target="../drawings/vmlDrawing4.vml"/><Relationship Id="rId6" Type="http://schemas.openxmlformats.org/officeDocument/2006/relationships/image" Target="../media/image171.jpeg"/><Relationship Id="rId11" Type="http://schemas.openxmlformats.org/officeDocument/2006/relationships/image" Target="../media/image176.jpeg"/><Relationship Id="rId5" Type="http://schemas.openxmlformats.org/officeDocument/2006/relationships/image" Target="../media/image170.emf"/><Relationship Id="rId10" Type="http://schemas.openxmlformats.org/officeDocument/2006/relationships/image" Target="../media/image175.jpeg"/><Relationship Id="rId4" Type="http://schemas.openxmlformats.org/officeDocument/2006/relationships/oleObject" Target="../embeddings/oleObject4.bin"/><Relationship Id="rId9" Type="http://schemas.openxmlformats.org/officeDocument/2006/relationships/image" Target="../media/image174.jpeg"/></Relationships>
</file>

<file path=ppt/slides/_rels/slide12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50.xml"/></Relationships>
</file>

<file path=ppt/slides/_rels/slide131.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image" Target="../media/image179.png"/><Relationship Id="rId1" Type="http://schemas.openxmlformats.org/officeDocument/2006/relationships/slideLayout" Target="../slideLayouts/slideLayout62.xml"/><Relationship Id="rId6" Type="http://schemas.openxmlformats.org/officeDocument/2006/relationships/image" Target="../media/image183.png"/><Relationship Id="rId5" Type="http://schemas.openxmlformats.org/officeDocument/2006/relationships/image" Target="../media/image182.png"/><Relationship Id="rId10" Type="http://schemas.openxmlformats.org/officeDocument/2006/relationships/image" Target="../media/image187.png"/><Relationship Id="rId4" Type="http://schemas.openxmlformats.org/officeDocument/2006/relationships/image" Target="../media/image181.png"/><Relationship Id="rId9" Type="http://schemas.openxmlformats.org/officeDocument/2006/relationships/image" Target="../media/image186.png"/></Relationships>
</file>

<file path=ppt/slides/_rels/slide13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50.xml"/><Relationship Id="rId4" Type="http://schemas.openxmlformats.org/officeDocument/2006/relationships/image" Target="../media/image190.jpeg"/></Relationships>
</file>

<file path=ppt/slides/_rels/slide133.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60.xml"/></Relationships>
</file>

<file path=ppt/slides/_rels/slide13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50.xml"/></Relationships>
</file>

<file path=ppt/slides/_rels/slide13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50.xml"/></Relationships>
</file>

<file path=ppt/slides/_rels/slide13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60.xml"/></Relationships>
</file>

<file path=ppt/slides/_rels/slide137.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60.xml"/></Relationships>
</file>

<file path=ppt/slides/_rels/slide138.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60.xml"/></Relationships>
</file>

<file path=ppt/slides/_rels/slide139.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0.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60.xml"/></Relationships>
</file>

<file path=ppt/slides/_rels/slide141.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198.jpeg"/><Relationship Id="rId2" Type="http://schemas.openxmlformats.org/officeDocument/2006/relationships/image" Target="../media/image134.png"/><Relationship Id="rId1" Type="http://schemas.openxmlformats.org/officeDocument/2006/relationships/slideLayout" Target="../slideLayouts/slideLayout50.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14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34.png"/><Relationship Id="rId1" Type="http://schemas.openxmlformats.org/officeDocument/2006/relationships/slideLayout" Target="../slideLayouts/slideLayout50.xml"/><Relationship Id="rId4" Type="http://schemas.openxmlformats.org/officeDocument/2006/relationships/image" Target="../media/image198.jpeg"/></Relationships>
</file>

<file path=ppt/slides/_rels/slide143.xml.rels><?xml version="1.0" encoding="UTF-8" standalone="yes"?>
<Relationships xmlns="http://schemas.openxmlformats.org/package/2006/relationships"><Relationship Id="rId8" Type="http://schemas.openxmlformats.org/officeDocument/2006/relationships/image" Target="../media/image201.png"/><Relationship Id="rId3" Type="http://schemas.microsoft.com/office/2007/relationships/media" Target="file:///C:\Users\&#21016;&#26161;&#21531;\Desktop\&#33521;&#22269;&#35762;&#35838;&#36164;&#26009;\&#35838;&#20363;\&#22696;&#26757;&#22270;&#39064;&#35799;&#21016;&#23195;\&#22696;&#26757;&#22270;&#39064;&#35799;&#35270;&#39057;&#36873;&#27573;\&#20840;&#29677;&#21021;&#35835;&#40784;&#35835;.mp4" TargetMode="External"/><Relationship Id="rId7" Type="http://schemas.openxmlformats.org/officeDocument/2006/relationships/image" Target="../media/image200.png"/><Relationship Id="rId2" Type="http://schemas.openxmlformats.org/officeDocument/2006/relationships/video" Target="file:///C:\Users\&#21016;&#26161;&#21531;\Desktop\&#33521;&#22269;&#35762;&#35838;&#36164;&#26009;\&#35838;&#20363;\&#22696;&#26757;&#22270;&#39064;&#35799;&#21016;&#23195;\&#22696;&#26757;&#22270;&#39064;&#35799;&#35270;&#39057;&#36873;&#27573;\&#23435;&#20339;&#29831;&#21021;&#35835;&#35838;&#25991;.mp4" TargetMode="External"/><Relationship Id="rId1" Type="http://schemas.microsoft.com/office/2007/relationships/media" Target="file:///C:\Users\&#21016;&#26161;&#21531;\Desktop\&#33521;&#22269;&#35762;&#35838;&#36164;&#26009;\&#35838;&#20363;\&#22696;&#26757;&#22270;&#39064;&#35799;&#21016;&#23195;\&#22696;&#26757;&#22270;&#39064;&#35799;&#35270;&#39057;&#36873;&#27573;\&#23435;&#20339;&#29831;&#21021;&#35835;&#35838;&#25991;.mp4" TargetMode="External"/><Relationship Id="rId6" Type="http://schemas.openxmlformats.org/officeDocument/2006/relationships/image" Target="../media/image199.jpeg"/><Relationship Id="rId5" Type="http://schemas.openxmlformats.org/officeDocument/2006/relationships/slideLayout" Target="../slideLayouts/slideLayout50.xml"/><Relationship Id="rId4" Type="http://schemas.openxmlformats.org/officeDocument/2006/relationships/video" Target="file:///C:\Users\&#21016;&#26161;&#21531;\Desktop\&#33521;&#22269;&#35762;&#35838;&#36164;&#26009;\&#35838;&#20363;\&#22696;&#26757;&#22270;&#39064;&#35799;&#21016;&#23195;\&#22696;&#26757;&#22270;&#39064;&#35799;&#35270;&#39057;&#36873;&#27573;\&#20840;&#29677;&#21021;&#35835;&#40784;&#35835;.mp4" TargetMode="External"/></Relationships>
</file>

<file path=ppt/slides/_rels/slide144.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50.xml"/></Relationships>
</file>

<file path=ppt/slides/_rels/slide14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50.xml"/></Relationships>
</file>

<file path=ppt/slides/_rels/slide14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50.xml"/></Relationships>
</file>

<file path=ppt/slides/_rels/slide14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50.xml"/></Relationships>
</file>

<file path=ppt/slides/_rels/slide14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50.xml"/></Relationships>
</file>

<file path=ppt/slides/_rels/slide149.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50.xml"/></Relationships>
</file>

<file path=ppt/slides/_rels/slide151.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50.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file:///C:\Users\&#21016;&#26161;&#21531;\Desktop\&#33521;&#22269;&#35762;&#35838;&#36164;&#26009;\&#35838;&#20363;\&#22696;&#26757;&#22270;&#39064;&#35799;&#21016;&#23195;\&#22696;&#26757;&#22270;&#39064;&#35799;&#35270;&#39057;&#36873;&#27573;\&#25972;&#20307;&#21040;&#37096;&#20998;&#36175;&#30011;.mp4" TargetMode="External"/><Relationship Id="rId1" Type="http://schemas.microsoft.com/office/2007/relationships/media" Target="file:///C:\Users\&#21016;&#26161;&#21531;\Desktop\&#33521;&#22269;&#35762;&#35838;&#36164;&#26009;\&#35838;&#20363;\&#22696;&#26757;&#22270;&#39064;&#35799;&#21016;&#23195;\&#22696;&#26757;&#22270;&#39064;&#35799;&#35270;&#39057;&#36873;&#27573;\&#25972;&#20307;&#21040;&#37096;&#20998;&#36175;&#30011;.mp4" TargetMode="External"/><Relationship Id="rId5" Type="http://schemas.openxmlformats.org/officeDocument/2006/relationships/image" Target="../media/image202.png"/><Relationship Id="rId4" Type="http://schemas.openxmlformats.org/officeDocument/2006/relationships/image" Target="../media/image198.jpeg"/></Relationships>
</file>

<file path=ppt/slides/_rels/slide153.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50.xml"/></Relationships>
</file>

<file path=ppt/slides/_rels/slide154.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203.jpeg"/><Relationship Id="rId1" Type="http://schemas.openxmlformats.org/officeDocument/2006/relationships/slideLayout" Target="../slideLayouts/slideLayout50.xml"/></Relationships>
</file>

<file path=ppt/slides/_rels/slide15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50.xml"/></Relationships>
</file>

<file path=ppt/slides/_rels/slide15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122.png"/><Relationship Id="rId1" Type="http://schemas.openxmlformats.org/officeDocument/2006/relationships/slideLayout" Target="../slideLayouts/slideLayout49.xml"/></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file:///C:\Users\&#21016;&#26161;&#21531;\Desktop\&#33521;&#22269;&#35762;&#35838;&#36164;&#26009;\&#35838;&#20363;\&#22696;&#26757;&#22270;&#39064;&#35799;&#21016;&#23195;\&#22696;&#26757;&#22270;&#39064;&#35799;&#35270;&#39057;&#36873;&#27573;\&#23567;&#32452;&#21512;&#20316;&#35752;&#35770;&#32769;&#24072;&#25351;&#23548;.mp4" TargetMode="External"/><Relationship Id="rId1" Type="http://schemas.microsoft.com/office/2007/relationships/media" Target="file:///C:\Users\&#21016;&#26161;&#21531;\Desktop\&#33521;&#22269;&#35762;&#35838;&#36164;&#26009;\&#35838;&#20363;\&#22696;&#26757;&#22270;&#39064;&#35799;&#21016;&#23195;\&#22696;&#26757;&#22270;&#39064;&#35799;&#35270;&#39057;&#36873;&#27573;\&#23567;&#32452;&#21512;&#20316;&#35752;&#35770;&#32769;&#24072;&#25351;&#23548;.mp4" TargetMode="External"/><Relationship Id="rId6" Type="http://schemas.openxmlformats.org/officeDocument/2006/relationships/image" Target="../media/image205.png"/><Relationship Id="rId5" Type="http://schemas.openxmlformats.org/officeDocument/2006/relationships/image" Target="../media/image204.jpeg"/><Relationship Id="rId4" Type="http://schemas.openxmlformats.org/officeDocument/2006/relationships/image" Target="../media/image122.pn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file:///C:\Users\&#21016;&#26161;&#21531;\Desktop\&#33521;&#22269;&#35762;&#35838;&#36164;&#26009;\&#35838;&#20363;\&#22696;&#26757;&#22270;&#39064;&#35799;&#21016;&#23195;\&#22696;&#26757;&#22270;&#39064;&#35799;&#35270;&#39057;&#36873;&#27573;\&#23398;&#29983;&#27719;&#25253;&#35752;&#35770;&#32467;&#26524;.mp4" TargetMode="External"/><Relationship Id="rId1" Type="http://schemas.microsoft.com/office/2007/relationships/media" Target="file:///C:\Users\&#21016;&#26161;&#21531;\Desktop\&#33521;&#22269;&#35762;&#35838;&#36164;&#26009;\&#35838;&#20363;\&#22696;&#26757;&#22270;&#39064;&#35799;&#21016;&#23195;\&#22696;&#26757;&#22270;&#39064;&#35799;&#35270;&#39057;&#36873;&#27573;\&#23398;&#29983;&#27719;&#25253;&#35752;&#35770;&#32467;&#26524;.mp4" TargetMode="External"/><Relationship Id="rId6" Type="http://schemas.openxmlformats.org/officeDocument/2006/relationships/image" Target="../media/image206.png"/><Relationship Id="rId5" Type="http://schemas.openxmlformats.org/officeDocument/2006/relationships/image" Target="../media/image204.jpeg"/><Relationship Id="rId4" Type="http://schemas.openxmlformats.org/officeDocument/2006/relationships/image" Target="../media/image122.png"/></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9.png"/><Relationship Id="rId4" Type="http://schemas.openxmlformats.org/officeDocument/2006/relationships/image" Target="../media/image207.jpe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1.xml"/></Relationships>
</file>

<file path=ppt/slides/_rels/slide16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61.xml"/></Relationships>
</file>

<file path=ppt/slides/_rels/slide162.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61.xml"/></Relationships>
</file>

<file path=ppt/slides/_rels/slide163.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61.xml"/></Relationships>
</file>

<file path=ppt/slides/_rels/slide164.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61.xml"/></Relationships>
</file>

<file path=ppt/slides/_rels/slide165.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61.xml"/></Relationships>
</file>

<file path=ppt/slides/_rels/slide16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50.xml"/></Relationships>
</file>

<file path=ppt/slides/_rels/slide16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9.xml"/></Relationships>
</file>

<file path=ppt/slides/_rels/slide16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Layout" Target="../slideLayouts/slideLayout50.xml"/><Relationship Id="rId1" Type="http://schemas.openxmlformats.org/officeDocument/2006/relationships/video" Target="file:///D:\&#23398;&#26657;\&#35270;&#39057;\&#22696;&#26757;&#22270;&#39064;&#35799;&#35270;&#39057;&#36873;&#27573;\&#23398;&#23436;&#20043;&#21518;&#30340;&#26391;&#35835;.mp4" TargetMode="External"/><Relationship Id="rId4" Type="http://schemas.openxmlformats.org/officeDocument/2006/relationships/image" Target="../media/image215.png"/></Relationships>
</file>

<file path=ppt/slides/_rels/slide16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5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50.xml"/><Relationship Id="rId1" Type="http://schemas.openxmlformats.org/officeDocument/2006/relationships/vmlDrawing" Target="../drawings/vmlDrawing5.vml"/><Relationship Id="rId4" Type="http://schemas.openxmlformats.org/officeDocument/2006/relationships/image" Target="../media/image216.emf"/></Relationships>
</file>

<file path=ppt/slides/_rels/slide17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50.xml"/><Relationship Id="rId4" Type="http://schemas.openxmlformats.org/officeDocument/2006/relationships/image" Target="../media/image219.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6.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49.xml"/></Relationships>
</file>

<file path=ppt/slides/_rels/slide177.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slideLayout" Target="../slideLayouts/slideLayout49.xml"/><Relationship Id="rId1" Type="http://schemas.openxmlformats.org/officeDocument/2006/relationships/vmlDrawing" Target="../drawings/vmlDrawing6.vml"/><Relationship Id="rId5" Type="http://schemas.openxmlformats.org/officeDocument/2006/relationships/image" Target="../media/image221.emf"/><Relationship Id="rId4" Type="http://schemas.openxmlformats.org/officeDocument/2006/relationships/oleObject" Target="../embeddings/oleObject6.bin"/></Relationships>
</file>

<file path=ppt/slides/_rels/slide178.xml.rels><?xml version="1.0" encoding="UTF-8" standalone="yes"?>
<Relationships xmlns="http://schemas.openxmlformats.org/package/2006/relationships"><Relationship Id="rId8" Type="http://schemas.openxmlformats.org/officeDocument/2006/relationships/image" Target="../media/image224.jpeg"/><Relationship Id="rId13" Type="http://schemas.openxmlformats.org/officeDocument/2006/relationships/image" Target="../media/image229.jpeg"/><Relationship Id="rId3" Type="http://schemas.openxmlformats.org/officeDocument/2006/relationships/image" Target="../media/image220.jpeg"/><Relationship Id="rId7" Type="http://schemas.openxmlformats.org/officeDocument/2006/relationships/image" Target="../media/image223.jpeg"/><Relationship Id="rId12" Type="http://schemas.openxmlformats.org/officeDocument/2006/relationships/image" Target="../media/image228.jpeg"/><Relationship Id="rId2" Type="http://schemas.openxmlformats.org/officeDocument/2006/relationships/slideLayout" Target="../slideLayouts/slideLayout49.xml"/><Relationship Id="rId1" Type="http://schemas.openxmlformats.org/officeDocument/2006/relationships/vmlDrawing" Target="../drawings/vmlDrawing7.vml"/><Relationship Id="rId6" Type="http://schemas.openxmlformats.org/officeDocument/2006/relationships/image" Target="../media/image222.jpeg"/><Relationship Id="rId11" Type="http://schemas.openxmlformats.org/officeDocument/2006/relationships/image" Target="../media/image227.jpeg"/><Relationship Id="rId5" Type="http://schemas.openxmlformats.org/officeDocument/2006/relationships/image" Target="../media/image221.emf"/><Relationship Id="rId10" Type="http://schemas.openxmlformats.org/officeDocument/2006/relationships/image" Target="../media/image226.jpeg"/><Relationship Id="rId4" Type="http://schemas.openxmlformats.org/officeDocument/2006/relationships/oleObject" Target="../embeddings/oleObject7.bin"/><Relationship Id="rId9" Type="http://schemas.openxmlformats.org/officeDocument/2006/relationships/image" Target="../media/image225.jpeg"/><Relationship Id="rId14" Type="http://schemas.openxmlformats.org/officeDocument/2006/relationships/image" Target="../media/image230.jpeg"/></Relationships>
</file>

<file path=ppt/slides/_rels/slide179.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98.xml"/></Relationships>
</file>

<file path=ppt/slides/_rels/slide181.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98.xml"/></Relationships>
</file>

<file path=ppt/slides/_rels/slide182.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98.xml"/></Relationships>
</file>

<file path=ppt/slides/_rels/slide183.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98.xml"/></Relationships>
</file>

<file path=ppt/slides/_rels/slide184.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110.xml"/></Relationships>
</file>

<file path=ppt/slides/_rels/slide18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7.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diagramLayout" Target="../diagrams/layout4.xml"/><Relationship Id="rId7" Type="http://schemas.openxmlformats.org/officeDocument/2006/relationships/image" Target="../media/image233.png"/><Relationship Id="rId2" Type="http://schemas.openxmlformats.org/officeDocument/2006/relationships/diagramData" Target="../diagrams/data4.xml"/><Relationship Id="rId1" Type="http://schemas.openxmlformats.org/officeDocument/2006/relationships/slideLayout" Target="../slideLayouts/slideLayout116.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236.png"/><Relationship Id="rId4" Type="http://schemas.openxmlformats.org/officeDocument/2006/relationships/diagramQuickStyle" Target="../diagrams/quickStyle4.xml"/><Relationship Id="rId9" Type="http://schemas.openxmlformats.org/officeDocument/2006/relationships/image" Target="../media/image235.png"/></Relationships>
</file>

<file path=ppt/slides/_rels/slide18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37.png"/><Relationship Id="rId1" Type="http://schemas.openxmlformats.org/officeDocument/2006/relationships/slideLayout" Target="../slideLayouts/slideLayout11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jpeg"/><Relationship Id="rId1" Type="http://schemas.openxmlformats.org/officeDocument/2006/relationships/slideLayout" Target="../slideLayouts/slideLayout116.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16.xml"/></Relationships>
</file>

<file path=ppt/slides/_rels/slide19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16.xml"/></Relationships>
</file>

<file path=ppt/slides/_rels/slide19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1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111.xml"/></Relationships>
</file>

<file path=ppt/slides/_rels/slide19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11.xml"/><Relationship Id="rId1" Type="http://schemas.openxmlformats.org/officeDocument/2006/relationships/vmlDrawing" Target="../drawings/vmlDrawing8.vml"/><Relationship Id="rId5" Type="http://schemas.openxmlformats.org/officeDocument/2006/relationships/image" Target="../media/image240.png"/><Relationship Id="rId4" Type="http://schemas.openxmlformats.org/officeDocument/2006/relationships/image" Target="../media/image243.png"/></Relationships>
</file>

<file path=ppt/slides/_rels/slide195.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111.xml"/><Relationship Id="rId4" Type="http://schemas.openxmlformats.org/officeDocument/2006/relationships/image" Target="../media/image246.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9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8.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1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11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0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0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1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05.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111.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20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1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08.xml.rels><?xml version="1.0" encoding="UTF-8" standalone="yes"?>
<Relationships xmlns="http://schemas.openxmlformats.org/package/2006/relationships"><Relationship Id="rId2" Type="http://schemas.openxmlformats.org/officeDocument/2006/relationships/image" Target="../media/image248.gif"/><Relationship Id="rId1" Type="http://schemas.openxmlformats.org/officeDocument/2006/relationships/slideLayout" Target="../slideLayouts/slideLayout11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6.xml"/></Relationships>
</file>

<file path=ppt/slides/_rels/slide21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1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14.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jpeg"/><Relationship Id="rId1" Type="http://schemas.openxmlformats.org/officeDocument/2006/relationships/slideLayout" Target="../slideLayouts/slideLayout116.xml"/><Relationship Id="rId5" Type="http://schemas.openxmlformats.org/officeDocument/2006/relationships/image" Target="../media/image252.jpeg"/><Relationship Id="rId4" Type="http://schemas.openxmlformats.org/officeDocument/2006/relationships/image" Target="../media/image251.jpeg"/></Relationships>
</file>

<file path=ppt/slides/_rels/slide215.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116.xml"/><Relationship Id="rId5" Type="http://schemas.openxmlformats.org/officeDocument/2006/relationships/image" Target="../media/image256.png"/><Relationship Id="rId4" Type="http://schemas.openxmlformats.org/officeDocument/2006/relationships/image" Target="../media/image255.jpeg"/></Relationships>
</file>

<file path=ppt/slides/_rels/slide21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116.xml"/><Relationship Id="rId5" Type="http://schemas.openxmlformats.org/officeDocument/2006/relationships/image" Target="../media/image260.png"/><Relationship Id="rId4" Type="http://schemas.openxmlformats.org/officeDocument/2006/relationships/image" Target="../media/image259.png"/></Relationships>
</file>

<file path=ppt/slides/_rels/slide217.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116.xml"/></Relationships>
</file>

<file path=ppt/slides/_rels/slide218.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jpeg"/><Relationship Id="rId1" Type="http://schemas.openxmlformats.org/officeDocument/2006/relationships/slideLayout" Target="../slideLayouts/slideLayout116.xml"/></Relationships>
</file>

<file path=ppt/slides/_rels/slide219.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116.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6.xml"/></Relationships>
</file>

<file path=ppt/slides/_rels/slide220.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111.xml"/></Relationships>
</file>

<file path=ppt/slides/_rels/slide22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1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22.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116.xml"/></Relationships>
</file>

<file path=ppt/slides/_rels/slide223.xml.rels><?xml version="1.0" encoding="UTF-8" standalone="yes"?>
<Relationships xmlns="http://schemas.openxmlformats.org/package/2006/relationships"><Relationship Id="rId8" Type="http://schemas.openxmlformats.org/officeDocument/2006/relationships/diagramLayout" Target="../diagrams/layout16.xml"/><Relationship Id="rId13" Type="http://schemas.openxmlformats.org/officeDocument/2006/relationships/diagramLayout" Target="../diagrams/layout17.xml"/><Relationship Id="rId3" Type="http://schemas.openxmlformats.org/officeDocument/2006/relationships/diagramLayout" Target="../diagrams/layout15.xml"/><Relationship Id="rId7" Type="http://schemas.openxmlformats.org/officeDocument/2006/relationships/diagramData" Target="../diagrams/data16.xml"/><Relationship Id="rId12" Type="http://schemas.openxmlformats.org/officeDocument/2006/relationships/diagramData" Target="../diagrams/data17.xml"/><Relationship Id="rId2" Type="http://schemas.openxmlformats.org/officeDocument/2006/relationships/diagramData" Target="../diagrams/data15.xml"/><Relationship Id="rId16" Type="http://schemas.microsoft.com/office/2007/relationships/diagramDrawing" Target="../diagrams/drawing17.xml"/><Relationship Id="rId1" Type="http://schemas.openxmlformats.org/officeDocument/2006/relationships/slideLayout" Target="../slideLayouts/slideLayout111.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5" Type="http://schemas.openxmlformats.org/officeDocument/2006/relationships/diagramColors" Target="../diagrams/colors17.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 Id="rId14" Type="http://schemas.openxmlformats.org/officeDocument/2006/relationships/diagramQuickStyle" Target="../diagrams/quickStyle17.xml"/></Relationships>
</file>

<file path=ppt/slides/_rels/slide224.xml.rels><?xml version="1.0" encoding="UTF-8" standalone="yes"?>
<Relationships xmlns="http://schemas.openxmlformats.org/package/2006/relationships"><Relationship Id="rId2" Type="http://schemas.openxmlformats.org/officeDocument/2006/relationships/image" Target="../media/image268.wmf"/><Relationship Id="rId1" Type="http://schemas.openxmlformats.org/officeDocument/2006/relationships/slideLayout" Target="../slideLayouts/slideLayout116.xml"/></Relationships>
</file>

<file path=ppt/slides/_rels/slide225.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116.xml"/></Relationships>
</file>

<file path=ppt/slides/_rels/slide226.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116.xml"/></Relationships>
</file>

<file path=ppt/slides/_rels/slide227.xml.rels><?xml version="1.0" encoding="UTF-8" standalone="yes"?>
<Relationships xmlns="http://schemas.openxmlformats.org/package/2006/relationships"><Relationship Id="rId2" Type="http://schemas.openxmlformats.org/officeDocument/2006/relationships/image" Target="../media/image271.gif"/><Relationship Id="rId1" Type="http://schemas.openxmlformats.org/officeDocument/2006/relationships/slideLayout" Target="../slideLayouts/slideLayout111.xml"/></Relationships>
</file>

<file path=ppt/slides/_rels/slide22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1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29.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116.xml"/><Relationship Id="rId4" Type="http://schemas.openxmlformats.org/officeDocument/2006/relationships/image" Target="../media/image27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6.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31.xml.rels><?xml version="1.0" encoding="UTF-8" standalone="yes"?>
<Relationships xmlns="http://schemas.openxmlformats.org/package/2006/relationships"><Relationship Id="rId3" Type="http://schemas.openxmlformats.org/officeDocument/2006/relationships/image" Target="../media/image276.emf"/><Relationship Id="rId2" Type="http://schemas.openxmlformats.org/officeDocument/2006/relationships/image" Target="../media/image275.emf"/><Relationship Id="rId1" Type="http://schemas.openxmlformats.org/officeDocument/2006/relationships/slideLayout" Target="../slideLayouts/slideLayout116.xml"/><Relationship Id="rId6" Type="http://schemas.openxmlformats.org/officeDocument/2006/relationships/image" Target="../media/image279.png"/><Relationship Id="rId5" Type="http://schemas.openxmlformats.org/officeDocument/2006/relationships/image" Target="../media/image278.emf"/><Relationship Id="rId4" Type="http://schemas.openxmlformats.org/officeDocument/2006/relationships/image" Target="../media/image277.emf"/></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33.xml.rels><?xml version="1.0" encoding="UTF-8" standalone="yes"?>
<Relationships xmlns="http://schemas.openxmlformats.org/package/2006/relationships"><Relationship Id="rId2" Type="http://schemas.openxmlformats.org/officeDocument/2006/relationships/image" Target="../media/image280.emf"/><Relationship Id="rId1" Type="http://schemas.openxmlformats.org/officeDocument/2006/relationships/slideLayout" Target="../slideLayouts/slideLayout116.xml"/></Relationships>
</file>

<file path=ppt/slides/_rels/slide23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16.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3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16.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36.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hyperlink" Target="file:///\\file-02\data-04\wangxiaojiao\&#20004;&#20214;&#23453;\&#12298;&#20004;&#20214;&#23453;&#12299;&#35828;&#35838;&#31295;%20(2).docx" TargetMode="External"/><Relationship Id="rId1" Type="http://schemas.openxmlformats.org/officeDocument/2006/relationships/slideLayout" Target="../slideLayouts/slideLayout116.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281.emf"/><Relationship Id="rId4" Type="http://schemas.openxmlformats.org/officeDocument/2006/relationships/oleObject" Target="../embeddings/oleObject9.bin"/></Relationships>
</file>

<file path=ppt/slides/_rels/slide238.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jpeg"/><Relationship Id="rId1" Type="http://schemas.openxmlformats.org/officeDocument/2006/relationships/slideLayout" Target="../slideLayouts/slideLayout87.xml"/></Relationships>
</file>

<file path=ppt/slides/_rels/slide239.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6.xml"/></Relationships>
</file>

<file path=ppt/slides/_rels/slide240.xml.rels><?xml version="1.0" encoding="UTF-8" standalone="yes"?>
<Relationships xmlns="http://schemas.openxmlformats.org/package/2006/relationships"><Relationship Id="rId2" Type="http://schemas.openxmlformats.org/officeDocument/2006/relationships/image" Target="../media/image285.gif"/><Relationship Id="rId1" Type="http://schemas.openxmlformats.org/officeDocument/2006/relationships/slideLayout" Target="../slideLayouts/slideLayout88.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42.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88.xml"/></Relationships>
</file>

<file path=ppt/slides/_rels/slide243.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88.xml"/></Relationships>
</file>

<file path=ppt/slides/_rels/slide244.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3.xml"/><Relationship Id="rId1" Type="http://schemas.openxmlformats.org/officeDocument/2006/relationships/slideLayout" Target="../slideLayouts/slideLayout88.xml"/></Relationships>
</file>

<file path=ppt/slides/_rels/slide245.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88.xml"/></Relationships>
</file>

<file path=ppt/slides/_rels/slide246.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88.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6.xml"/></Relationships>
</file>

<file path=ppt/slides/_rels/slide250.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90.xml"/></Relationships>
</file>

<file path=ppt/slides/_rels/slide251.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_rels/slide252.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88.xml"/></Relationships>
</file>

<file path=ppt/slides/_rels/slide253.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88.xml"/></Relationships>
</file>

<file path=ppt/slides/_rels/slide254.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95.jpeg"/><Relationship Id="rId1" Type="http://schemas.openxmlformats.org/officeDocument/2006/relationships/slideLayout" Target="../slideLayouts/slideLayout90.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56.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74.xml"/></Relationships>
</file>

<file path=ppt/slides/_rels/slide257.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74.xml"/></Relationships>
</file>

<file path=ppt/slides/_rels/slide258.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74.xml"/></Relationships>
</file>

<file path=ppt/slides/_rels/slide259.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6.xml"/></Relationships>
</file>

<file path=ppt/slides/_rels/slide260.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74.xml"/></Relationships>
</file>

<file path=ppt/slides/_rels/slide261.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74.xml"/></Relationships>
</file>

<file path=ppt/slides/_rels/slide262.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74.xml"/></Relationships>
</file>

<file path=ppt/slides/_rels/slide263.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image" Target="../media/image297.jpeg"/><Relationship Id="rId1" Type="http://schemas.openxmlformats.org/officeDocument/2006/relationships/slideLayout" Target="../slideLayouts/slideLayout74.xml"/><Relationship Id="rId4" Type="http://schemas.openxmlformats.org/officeDocument/2006/relationships/image" Target="../media/image298.png"/></Relationships>
</file>

<file path=ppt/slides/_rels/slide264.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8.png"/><Relationship Id="rId1" Type="http://schemas.openxmlformats.org/officeDocument/2006/relationships/slideLayout" Target="../slideLayouts/slideLayout74.xml"/><Relationship Id="rId6" Type="http://schemas.openxmlformats.org/officeDocument/2006/relationships/image" Target="../media/image301.png"/><Relationship Id="rId5" Type="http://schemas.openxmlformats.org/officeDocument/2006/relationships/image" Target="../media/image300.png"/><Relationship Id="rId4" Type="http://schemas.openxmlformats.org/officeDocument/2006/relationships/image" Target="../media/image299.jpeg"/></Relationships>
</file>

<file path=ppt/slides/_rels/slide265.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8.png"/><Relationship Id="rId1" Type="http://schemas.openxmlformats.org/officeDocument/2006/relationships/slideLayout" Target="../slideLayouts/slideLayout74.xml"/><Relationship Id="rId6" Type="http://schemas.openxmlformats.org/officeDocument/2006/relationships/image" Target="../media/image301.png"/><Relationship Id="rId5" Type="http://schemas.openxmlformats.org/officeDocument/2006/relationships/image" Target="../media/image300.png"/><Relationship Id="rId4" Type="http://schemas.openxmlformats.org/officeDocument/2006/relationships/image" Target="../media/image299.jpeg"/></Relationships>
</file>

<file path=ppt/slides/_rels/slide266.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8.png"/><Relationship Id="rId1" Type="http://schemas.openxmlformats.org/officeDocument/2006/relationships/slideLayout" Target="../slideLayouts/slideLayout74.xml"/><Relationship Id="rId6" Type="http://schemas.openxmlformats.org/officeDocument/2006/relationships/image" Target="../media/image301.png"/><Relationship Id="rId5" Type="http://schemas.openxmlformats.org/officeDocument/2006/relationships/image" Target="../media/image300.png"/><Relationship Id="rId4" Type="http://schemas.openxmlformats.org/officeDocument/2006/relationships/image" Target="../media/image299.jpeg"/></Relationships>
</file>

<file path=ppt/slides/_rels/slide267.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74.xml"/><Relationship Id="rId5" Type="http://schemas.openxmlformats.org/officeDocument/2006/relationships/image" Target="../media/image305.png"/><Relationship Id="rId4" Type="http://schemas.openxmlformats.org/officeDocument/2006/relationships/image" Target="../media/image304.png"/></Relationships>
</file>

<file path=ppt/slides/_rels/slide268.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306.png"/><Relationship Id="rId1" Type="http://schemas.openxmlformats.org/officeDocument/2006/relationships/slideLayout" Target="../slideLayouts/slideLayout74.xml"/></Relationships>
</file>

<file path=ppt/slides/_rels/slide269.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307.png"/><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6.xml"/></Relationships>
</file>

<file path=ppt/slides/_rels/slide27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307.png"/><Relationship Id="rId1" Type="http://schemas.openxmlformats.org/officeDocument/2006/relationships/slideLayout" Target="../slideLayouts/slideLayout74.xml"/></Relationships>
</file>

<file path=ppt/slides/_rels/slide271.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308.png"/><Relationship Id="rId1" Type="http://schemas.openxmlformats.org/officeDocument/2006/relationships/slideLayout" Target="../slideLayouts/slideLayout74.xml"/></Relationships>
</file>

<file path=ppt/slides/_rels/slide272.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74.xml"/></Relationships>
</file>

<file path=ppt/slides/_rels/slide273.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74.xml"/></Relationships>
</file>

<file path=ppt/slides/_rels/slide274.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74.xml"/></Relationships>
</file>

<file path=ppt/slides/_rels/slide275.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74.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77.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74.xml"/></Relationships>
</file>

<file path=ppt/slides/_rels/slide278.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306.png"/><Relationship Id="rId1" Type="http://schemas.openxmlformats.org/officeDocument/2006/relationships/slideLayout" Target="../slideLayouts/slideLayout74.xml"/></Relationships>
</file>

<file path=ppt/slides/_rels/slide27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eg"/><Relationship Id="rId1" Type="http://schemas.openxmlformats.org/officeDocument/2006/relationships/slideLayout" Target="../slideLayouts/slideLayout36.xml"/><Relationship Id="rId4" Type="http://schemas.openxmlformats.org/officeDocument/2006/relationships/image" Target="../media/image48.png"/></Relationships>
</file>

<file path=ppt/slides/_rels/slide28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9.pn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eg"/><Relationship Id="rId1" Type="http://schemas.openxmlformats.org/officeDocument/2006/relationships/slideLayout" Target="../slideLayouts/slideLayout36.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eg"/><Relationship Id="rId1" Type="http://schemas.openxmlformats.org/officeDocument/2006/relationships/slideLayout" Target="../slideLayouts/slideLayout36.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eg"/><Relationship Id="rId1" Type="http://schemas.openxmlformats.org/officeDocument/2006/relationships/slideLayout" Target="../slideLayouts/slideLayout36.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eg"/><Relationship Id="rId1" Type="http://schemas.openxmlformats.org/officeDocument/2006/relationships/slideLayout" Target="../slideLayouts/slideLayout36.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eg"/><Relationship Id="rId1" Type="http://schemas.openxmlformats.org/officeDocument/2006/relationships/slideLayout" Target="../slideLayouts/slideLayout36.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slideLayout" Target="../slideLayouts/slideLayout36.xml"/><Relationship Id="rId5" Type="http://schemas.openxmlformats.org/officeDocument/2006/relationships/image" Target="../media/image50.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7.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4.jpe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37.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5.jpeg"/><Relationship Id="rId10" Type="http://schemas.openxmlformats.org/officeDocument/2006/relationships/image" Target="../media/image64.jpeg"/><Relationship Id="rId4" Type="http://schemas.openxmlformats.org/officeDocument/2006/relationships/image" Target="../media/image59.png"/><Relationship Id="rId9" Type="http://schemas.openxmlformats.org/officeDocument/2006/relationships/image" Target="../media/image63.jpeg"/></Relationships>
</file>

<file path=ppt/slides/_rels/slide4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37.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5.jpeg"/><Relationship Id="rId10" Type="http://schemas.openxmlformats.org/officeDocument/2006/relationships/image" Target="../media/image64.jpeg"/><Relationship Id="rId4" Type="http://schemas.openxmlformats.org/officeDocument/2006/relationships/image" Target="../media/image59.png"/><Relationship Id="rId9"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5.jpeg"/><Relationship Id="rId1" Type="http://schemas.openxmlformats.org/officeDocument/2006/relationships/slideLayout" Target="../slideLayouts/slideLayout36.xml"/><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5.jpe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37.xml"/><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45.jpeg"/><Relationship Id="rId1" Type="http://schemas.openxmlformats.org/officeDocument/2006/relationships/slideLayout" Target="../slideLayouts/slideLayout36.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5.jpeg"/><Relationship Id="rId1" Type="http://schemas.openxmlformats.org/officeDocument/2006/relationships/slideLayout" Target="../slideLayouts/slideLayout36.xml"/><Relationship Id="rId5" Type="http://schemas.openxmlformats.org/officeDocument/2006/relationships/image" Target="../media/image80.pn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5.jpeg"/><Relationship Id="rId1" Type="http://schemas.openxmlformats.org/officeDocument/2006/relationships/slideLayout" Target="../slideLayouts/slideLayout36.xml"/><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5.jpe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5.jpeg"/><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45.jpeg"/><Relationship Id="rId1" Type="http://schemas.openxmlformats.org/officeDocument/2006/relationships/slideLayout" Target="../slideLayouts/slideLayout36.xml"/><Relationship Id="rId5" Type="http://schemas.openxmlformats.org/officeDocument/2006/relationships/image" Target="../media/image84.png"/><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98.jpg"/></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98.jpg"/></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98.jpg"/></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98.jpg"/></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98.jpg"/></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111.jpg"/></Relationships>
</file>

<file path=ppt/slides/_rels/slide9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1038823" y="1445635"/>
            <a:ext cx="7029412" cy="4585871"/>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algn="ctr" eaLnBrk="1" hangingPunct="1">
              <a:buFont typeface="Arial" panose="020B0604020202020204" pitchFamily="34" charset="0"/>
              <a:buNone/>
              <a:defRPr/>
            </a:pPr>
            <a:r>
              <a:rPr lang="zh-CN" altLang="en-US" sz="6000" b="1" dirty="0" smtClean="0">
                <a:latin typeface="华文行楷" panose="02010800040101010101" pitchFamily="2" charset="-122"/>
                <a:ea typeface="华文行楷" panose="02010800040101010101" pitchFamily="2" charset="-122"/>
              </a:rPr>
              <a:t>感受汉语之美</a:t>
            </a:r>
            <a:endParaRPr lang="en-US" altLang="zh-CN" sz="6000" b="1" dirty="0" smtClean="0">
              <a:latin typeface="华文行楷" panose="02010800040101010101" pitchFamily="2" charset="-122"/>
              <a:ea typeface="华文行楷" panose="020108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r>
              <a:rPr lang="zh-CN" altLang="en-US" sz="2000" b="1" dirty="0" smtClean="0">
                <a:latin typeface="华文楷体" pitchFamily="2" charset="-122"/>
                <a:ea typeface="华文楷体" pitchFamily="2" charset="-122"/>
              </a:rPr>
              <a:t>北京师范大学实验小学   刘媛</a:t>
            </a:r>
            <a:endParaRPr lang="en-US" altLang="zh-CN" sz="2000" b="1" dirty="0" smtClean="0">
              <a:latin typeface="华文楷体" pitchFamily="2" charset="-122"/>
              <a:ea typeface="华文楷体" pitchFamily="2" charset="-122"/>
            </a:endParaRPr>
          </a:p>
          <a:p>
            <a:pPr algn="ctr" eaLnBrk="1" hangingPunct="1">
              <a:buFont typeface="Arial" panose="020B0604020202020204" pitchFamily="34" charset="0"/>
              <a:buNone/>
              <a:defRPr/>
            </a:pPr>
            <a:r>
              <a:rPr lang="en-US" altLang="zh-CN" sz="2000" b="1" dirty="0" smtClean="0">
                <a:latin typeface="华文楷体" pitchFamily="2" charset="-122"/>
                <a:ea typeface="华文楷体" pitchFamily="2" charset="-122"/>
              </a:rPr>
              <a:t>2018-5</a:t>
            </a:r>
          </a:p>
          <a:p>
            <a:pPr algn="ctr" eaLnBrk="1" hangingPunct="1">
              <a:buFont typeface="Arial" panose="020B0604020202020204" pitchFamily="34" charset="0"/>
              <a:buNone/>
              <a:defRPr/>
            </a:pPr>
            <a:endParaRPr lang="en-US" altLang="zh-CN" sz="2000" b="1" dirty="0" smtClean="0">
              <a:latin typeface="华文楷体" pitchFamily="2" charset="-122"/>
              <a:ea typeface="华文楷体"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295400" y="1447800"/>
            <a:ext cx="6643688" cy="4357688"/>
          </a:xfrm>
          <a:prstGeom prst="rect">
            <a:avLst/>
          </a:prstGeom>
        </p:spPr>
        <p:txBody>
          <a:bodyPr/>
          <a:lstStyle/>
          <a:p>
            <a:pPr marL="342900" marR="0" lvl="0" indent="-342900" algn="l" defTabSz="914400" rtl="0" eaLnBrk="1" fontAlgn="base" latinLnBrk="0" hangingPunct="1">
              <a:lnSpc>
                <a:spcPts val="4000"/>
              </a:lnSpc>
              <a:spcBef>
                <a:spcPct val="0"/>
              </a:spcBef>
              <a:spcAft>
                <a:spcPct val="0"/>
              </a:spcAft>
              <a:buClrTx/>
              <a:buSzTx/>
              <a:buFont typeface="Arial" charset="0"/>
              <a:buNone/>
              <a:tabLst/>
              <a:defRPr/>
            </a:pPr>
            <a:r>
              <a:rPr kumimoji="0" lang="en-US" altLang="zh-CN" sz="2800" b="1" i="0" u="none" strike="noStrike" kern="0" cap="none" spc="0" normalizeH="0" baseline="0" noProof="0" dirty="0">
                <a:ln>
                  <a:noFill/>
                </a:ln>
                <a:solidFill>
                  <a:srgbClr val="000066"/>
                </a:solidFill>
                <a:effectLst/>
                <a:uLnTx/>
                <a:uFillTx/>
                <a:latin typeface="楷体" pitchFamily="49" charset="-122"/>
                <a:ea typeface="楷体" pitchFamily="49" charset="-122"/>
                <a:cs typeface="+mn-cs"/>
              </a:rPr>
              <a:t>1</a:t>
            </a:r>
            <a:r>
              <a:rPr kumimoji="0" lang="zh-CN" altLang="en-US" sz="2800" b="1" i="0" u="none" strike="noStrike" kern="0" cap="none" spc="0" normalizeH="0" baseline="0" noProof="0" dirty="0">
                <a:ln>
                  <a:noFill/>
                </a:ln>
                <a:solidFill>
                  <a:srgbClr val="000066"/>
                </a:solidFill>
                <a:effectLst/>
                <a:uLnTx/>
                <a:uFillTx/>
                <a:latin typeface="楷体" pitchFamily="49" charset="-122"/>
                <a:ea typeface="楷体" pitchFamily="49" charset="-122"/>
                <a:cs typeface="+mn-cs"/>
              </a:rPr>
              <a:t>、有一定的识字量和词汇量</a:t>
            </a:r>
            <a:endParaRPr kumimoji="0" lang="en-US" altLang="zh-CN" sz="2800" b="1" i="0" u="none" strike="noStrike" kern="0" cap="none" spc="0" normalizeH="0" baseline="0" noProof="0" dirty="0">
              <a:ln>
                <a:noFill/>
              </a:ln>
              <a:solidFill>
                <a:srgbClr val="000066"/>
              </a:solidFill>
              <a:effectLst/>
              <a:uLnTx/>
              <a:uFillTx/>
              <a:latin typeface="楷体" pitchFamily="49" charset="-122"/>
              <a:ea typeface="楷体" pitchFamily="49" charset="-122"/>
              <a:cs typeface="+mn-cs"/>
            </a:endParaRPr>
          </a:p>
          <a:p>
            <a:pPr marL="342900" marR="0" lvl="0" indent="-342900" algn="l" defTabSz="914400" rtl="0" eaLnBrk="1" fontAlgn="base" latinLnBrk="0" hangingPunct="1">
              <a:lnSpc>
                <a:spcPts val="4000"/>
              </a:lnSpc>
              <a:spcBef>
                <a:spcPct val="0"/>
              </a:spcBef>
              <a:spcAft>
                <a:spcPct val="0"/>
              </a:spcAft>
              <a:buClrTx/>
              <a:buSzTx/>
              <a:buFont typeface="Arial" charset="0"/>
              <a:buNone/>
              <a:tabLst/>
              <a:defRPr/>
            </a:pPr>
            <a:r>
              <a:rPr kumimoji="0" lang="en-US" altLang="zh-CN" sz="2800" b="1" i="0" u="none" strike="noStrike" kern="0" cap="none" spc="0" normalizeH="0" baseline="0" noProof="0" dirty="0">
                <a:ln>
                  <a:noFill/>
                </a:ln>
                <a:solidFill>
                  <a:srgbClr val="000066"/>
                </a:solidFill>
                <a:effectLst/>
                <a:uLnTx/>
                <a:uFillTx/>
                <a:latin typeface="楷体" pitchFamily="49" charset="-122"/>
                <a:ea typeface="楷体" pitchFamily="49" charset="-122"/>
                <a:cs typeface="+mn-cs"/>
              </a:rPr>
              <a:t>2</a:t>
            </a:r>
            <a:r>
              <a:rPr kumimoji="0" lang="zh-CN" altLang="en-US" sz="2800" b="1" i="0" u="none" strike="noStrike" kern="0" cap="none" spc="0" normalizeH="0" baseline="0" noProof="0" dirty="0">
                <a:ln>
                  <a:noFill/>
                </a:ln>
                <a:solidFill>
                  <a:srgbClr val="000066"/>
                </a:solidFill>
                <a:effectLst/>
                <a:uLnTx/>
                <a:uFillTx/>
                <a:latin typeface="楷体" pitchFamily="49" charset="-122"/>
                <a:ea typeface="楷体" pitchFamily="49" charset="-122"/>
                <a:cs typeface="+mn-cs"/>
              </a:rPr>
              <a:t>、</a:t>
            </a:r>
            <a:r>
              <a:rPr kumimoji="0" lang="zh-CN" altLang="en-US" sz="2800" b="1" i="0" u="sng" strike="noStrike" kern="0" cap="none" spc="0" normalizeH="0" baseline="0" noProof="0" dirty="0">
                <a:ln>
                  <a:noFill/>
                </a:ln>
                <a:solidFill>
                  <a:srgbClr val="000066"/>
                </a:solidFill>
                <a:effectLst/>
                <a:uLnTx/>
                <a:uFillTx/>
                <a:latin typeface="楷体" pitchFamily="49" charset="-122"/>
                <a:ea typeface="楷体" pitchFamily="49" charset="-122"/>
                <a:cs typeface="+mn-cs"/>
              </a:rPr>
              <a:t>写一手好字（很重要）</a:t>
            </a:r>
            <a:endParaRPr kumimoji="0" lang="en-US" altLang="zh-CN" sz="2800" b="1" i="0" u="sng" strike="noStrike" kern="0" cap="none" spc="0" normalizeH="0" baseline="0" noProof="0" dirty="0">
              <a:ln>
                <a:noFill/>
              </a:ln>
              <a:solidFill>
                <a:srgbClr val="000066"/>
              </a:solidFill>
              <a:effectLst/>
              <a:uLnTx/>
              <a:uFillTx/>
              <a:latin typeface="楷体" pitchFamily="49" charset="-122"/>
              <a:ea typeface="楷体" pitchFamily="49" charset="-122"/>
              <a:cs typeface="+mn-cs"/>
            </a:endParaRPr>
          </a:p>
          <a:p>
            <a:pPr marL="342900" marR="0" lvl="0" indent="-342900" algn="l" defTabSz="914400" rtl="0" eaLnBrk="1" fontAlgn="base" latinLnBrk="0" hangingPunct="1">
              <a:lnSpc>
                <a:spcPts val="4000"/>
              </a:lnSpc>
              <a:spcBef>
                <a:spcPct val="0"/>
              </a:spcBef>
              <a:spcAft>
                <a:spcPct val="0"/>
              </a:spcAft>
              <a:buClrTx/>
              <a:buSzTx/>
              <a:buFont typeface="Arial" charset="0"/>
              <a:buNone/>
              <a:tabLst/>
              <a:defRPr/>
            </a:pPr>
            <a:r>
              <a:rPr kumimoji="0" lang="en-US" altLang="zh-CN" sz="2800" b="1" i="0" u="none" strike="noStrike" kern="0" cap="none" spc="0" normalizeH="0" baseline="0" noProof="0" dirty="0">
                <a:ln>
                  <a:noFill/>
                </a:ln>
                <a:solidFill>
                  <a:srgbClr val="000066"/>
                </a:solidFill>
                <a:effectLst/>
                <a:uLnTx/>
                <a:uFillTx/>
                <a:latin typeface="楷体" pitchFamily="49" charset="-122"/>
                <a:ea typeface="楷体" pitchFamily="49" charset="-122"/>
                <a:cs typeface="+mn-cs"/>
              </a:rPr>
              <a:t>3</a:t>
            </a:r>
            <a:r>
              <a:rPr kumimoji="0" lang="zh-CN" altLang="en-US" sz="2800" b="1" i="0" u="none" strike="noStrike" kern="0" cap="none" spc="0" normalizeH="0" baseline="0" noProof="0" dirty="0">
                <a:ln>
                  <a:noFill/>
                </a:ln>
                <a:solidFill>
                  <a:srgbClr val="000066"/>
                </a:solidFill>
                <a:effectLst/>
                <a:uLnTx/>
                <a:uFillTx/>
                <a:latin typeface="楷体" pitchFamily="49" charset="-122"/>
                <a:ea typeface="楷体" pitchFamily="49" charset="-122"/>
                <a:cs typeface="+mn-cs"/>
              </a:rPr>
              <a:t>、读懂一篇好文章</a:t>
            </a:r>
            <a:endParaRPr kumimoji="0" lang="en-US" altLang="zh-CN" sz="2800" b="1" i="0" u="none" strike="noStrike" kern="0" cap="none" spc="0" normalizeH="0" baseline="0" noProof="0" dirty="0">
              <a:ln>
                <a:noFill/>
              </a:ln>
              <a:solidFill>
                <a:srgbClr val="000066"/>
              </a:solidFill>
              <a:effectLst/>
              <a:uLnTx/>
              <a:uFillTx/>
              <a:latin typeface="楷体" pitchFamily="49" charset="-122"/>
              <a:ea typeface="楷体" pitchFamily="49" charset="-122"/>
              <a:cs typeface="+mn-cs"/>
            </a:endParaRPr>
          </a:p>
          <a:p>
            <a:pPr marL="342900" marR="0" lvl="0" indent="-342900" algn="l" defTabSz="914400" rtl="0" eaLnBrk="1" fontAlgn="base" latinLnBrk="0" hangingPunct="1">
              <a:lnSpc>
                <a:spcPts val="4000"/>
              </a:lnSpc>
              <a:spcBef>
                <a:spcPct val="0"/>
              </a:spcBef>
              <a:spcAft>
                <a:spcPct val="0"/>
              </a:spcAft>
              <a:buClrTx/>
              <a:buSzTx/>
              <a:buFont typeface="Arial" charset="0"/>
              <a:buNone/>
              <a:tabLst/>
              <a:defRPr/>
            </a:pPr>
            <a:r>
              <a:rPr kumimoji="0" lang="en-US" altLang="zh-CN" sz="2800" b="1" i="0" u="none" strike="noStrike" kern="0" cap="none" spc="0" normalizeH="0" baseline="0" noProof="0" dirty="0">
                <a:ln>
                  <a:noFill/>
                </a:ln>
                <a:solidFill>
                  <a:srgbClr val="000066"/>
                </a:solidFill>
                <a:effectLst/>
                <a:uLnTx/>
                <a:uFillTx/>
                <a:latin typeface="楷体" pitchFamily="49" charset="-122"/>
                <a:ea typeface="楷体" pitchFamily="49" charset="-122"/>
                <a:cs typeface="+mn-cs"/>
              </a:rPr>
              <a:t>4</a:t>
            </a:r>
            <a:r>
              <a:rPr kumimoji="0" lang="zh-CN" altLang="en-US" sz="2800" b="1" i="0" u="none" strike="noStrike" kern="0" cap="none" spc="0" normalizeH="0" baseline="0" noProof="0" dirty="0">
                <a:ln>
                  <a:noFill/>
                </a:ln>
                <a:solidFill>
                  <a:srgbClr val="000066"/>
                </a:solidFill>
                <a:effectLst/>
                <a:uLnTx/>
                <a:uFillTx/>
                <a:latin typeface="楷体" pitchFamily="49" charset="-122"/>
                <a:ea typeface="楷体" pitchFamily="49" charset="-122"/>
                <a:cs typeface="+mn-cs"/>
              </a:rPr>
              <a:t>、</a:t>
            </a:r>
            <a:r>
              <a:rPr kumimoji="0" lang="zh-CN" altLang="en-US" sz="2800" b="1" i="0" u="sng" strike="noStrike" kern="0" cap="none" spc="0" normalizeH="0" baseline="0" noProof="0" dirty="0">
                <a:ln>
                  <a:noFill/>
                </a:ln>
                <a:solidFill>
                  <a:srgbClr val="000066"/>
                </a:solidFill>
                <a:effectLst/>
                <a:uLnTx/>
                <a:uFillTx/>
                <a:latin typeface="楷体" pitchFamily="49" charset="-122"/>
                <a:ea typeface="楷体" pitchFamily="49" charset="-122"/>
                <a:cs typeface="+mn-cs"/>
              </a:rPr>
              <a:t>写一篇文从字顺的好作文</a:t>
            </a:r>
            <a:endParaRPr kumimoji="0" lang="en-US" altLang="zh-CN" sz="2800" b="1" i="0" u="sng" strike="noStrike" kern="0" cap="none" spc="0" normalizeH="0" baseline="0" noProof="0" dirty="0">
              <a:ln>
                <a:noFill/>
              </a:ln>
              <a:solidFill>
                <a:srgbClr val="000066"/>
              </a:solidFill>
              <a:effectLst/>
              <a:uLnTx/>
              <a:uFillTx/>
              <a:latin typeface="楷体" pitchFamily="49" charset="-122"/>
              <a:ea typeface="楷体" pitchFamily="49" charset="-122"/>
              <a:cs typeface="+mn-cs"/>
            </a:endParaRPr>
          </a:p>
          <a:p>
            <a:pPr marL="342900" marR="0" lvl="0" indent="-342900" algn="l" defTabSz="914400" rtl="0" eaLnBrk="1" fontAlgn="base" latinLnBrk="0" hangingPunct="1">
              <a:lnSpc>
                <a:spcPts val="4000"/>
              </a:lnSpc>
              <a:spcBef>
                <a:spcPct val="0"/>
              </a:spcBef>
              <a:spcAft>
                <a:spcPct val="0"/>
              </a:spcAft>
              <a:buClrTx/>
              <a:buSzTx/>
              <a:buFont typeface="Arial" charset="0"/>
              <a:buNone/>
              <a:tabLst/>
              <a:defRPr/>
            </a:pPr>
            <a:r>
              <a:rPr kumimoji="0" lang="en-US" altLang="zh-CN" sz="2800" b="1" i="0" u="none" strike="noStrike" kern="0" cap="none" spc="0" normalizeH="0" baseline="0" noProof="0" dirty="0">
                <a:ln>
                  <a:noFill/>
                </a:ln>
                <a:solidFill>
                  <a:srgbClr val="000066"/>
                </a:solidFill>
                <a:effectLst/>
                <a:uLnTx/>
                <a:uFillTx/>
                <a:latin typeface="楷体" pitchFamily="49" charset="-122"/>
                <a:ea typeface="楷体" pitchFamily="49" charset="-122"/>
                <a:cs typeface="+mn-cs"/>
              </a:rPr>
              <a:t>5</a:t>
            </a:r>
            <a:r>
              <a:rPr kumimoji="0" lang="zh-CN" altLang="en-US" sz="2800" b="1" i="0" u="none" strike="noStrike" kern="0" cap="none" spc="0" normalizeH="0" baseline="0" noProof="0" dirty="0">
                <a:ln>
                  <a:noFill/>
                </a:ln>
                <a:solidFill>
                  <a:srgbClr val="000066"/>
                </a:solidFill>
                <a:effectLst/>
                <a:uLnTx/>
                <a:uFillTx/>
                <a:latin typeface="楷体" pitchFamily="49" charset="-122"/>
                <a:ea typeface="楷体" pitchFamily="49" charset="-122"/>
                <a:cs typeface="+mn-cs"/>
              </a:rPr>
              <a:t>、</a:t>
            </a:r>
            <a:r>
              <a:rPr kumimoji="0" lang="zh-CN" altLang="en-US" sz="2800" b="1" i="0" u="sng" strike="noStrike" kern="0" cap="none" spc="0" normalizeH="0" baseline="0" noProof="0" dirty="0">
                <a:ln>
                  <a:noFill/>
                </a:ln>
                <a:solidFill>
                  <a:srgbClr val="000066"/>
                </a:solidFill>
                <a:effectLst/>
                <a:uLnTx/>
                <a:uFillTx/>
                <a:latin typeface="楷体" pitchFamily="49" charset="-122"/>
                <a:ea typeface="楷体" pitchFamily="49" charset="-122"/>
                <a:cs typeface="+mn-cs"/>
              </a:rPr>
              <a:t>有一副好口才</a:t>
            </a:r>
            <a:endParaRPr kumimoji="0" lang="en-US" altLang="zh-CN" sz="2800" b="1" i="0" u="sng" strike="noStrike" kern="0" cap="none" spc="0" normalizeH="0" baseline="0" noProof="0" dirty="0">
              <a:ln>
                <a:noFill/>
              </a:ln>
              <a:solidFill>
                <a:srgbClr val="000066"/>
              </a:solidFill>
              <a:effectLst/>
              <a:uLnTx/>
              <a:uFillTx/>
              <a:latin typeface="楷体" pitchFamily="49" charset="-122"/>
              <a:ea typeface="楷体" pitchFamily="49" charset="-122"/>
              <a:cs typeface="+mn-cs"/>
            </a:endParaRPr>
          </a:p>
          <a:p>
            <a:pPr marL="342900" marR="0" lvl="0" indent="-342900" algn="l" defTabSz="914400" rtl="0" eaLnBrk="1" fontAlgn="base" latinLnBrk="0" hangingPunct="1">
              <a:lnSpc>
                <a:spcPts val="4000"/>
              </a:lnSpc>
              <a:spcBef>
                <a:spcPct val="0"/>
              </a:spcBef>
              <a:spcAft>
                <a:spcPct val="0"/>
              </a:spcAft>
              <a:buClrTx/>
              <a:buSzTx/>
              <a:buFont typeface="Arial" charset="0"/>
              <a:buNone/>
              <a:tabLst/>
              <a:defRPr/>
            </a:pPr>
            <a:r>
              <a:rPr kumimoji="0" lang="en-US" altLang="zh-CN" sz="2800" b="1" i="0" u="none" strike="noStrike" kern="0" cap="none" spc="0" normalizeH="0" baseline="0" noProof="0" dirty="0">
                <a:ln>
                  <a:noFill/>
                </a:ln>
                <a:solidFill>
                  <a:srgbClr val="000066"/>
                </a:solidFill>
                <a:effectLst/>
                <a:uLnTx/>
                <a:uFillTx/>
                <a:latin typeface="楷体" pitchFamily="49" charset="-122"/>
                <a:ea typeface="楷体" pitchFamily="49" charset="-122"/>
                <a:cs typeface="+mn-cs"/>
              </a:rPr>
              <a:t>6</a:t>
            </a:r>
            <a:r>
              <a:rPr kumimoji="0" lang="zh-CN" altLang="en-US" sz="2800" b="1" i="0" u="none" strike="noStrike" kern="0" cap="none" spc="0" normalizeH="0" baseline="0" noProof="0" dirty="0">
                <a:ln>
                  <a:noFill/>
                </a:ln>
                <a:solidFill>
                  <a:srgbClr val="000066"/>
                </a:solidFill>
                <a:effectLst/>
                <a:uLnTx/>
                <a:uFillTx/>
                <a:latin typeface="楷体" pitchFamily="49" charset="-122"/>
                <a:ea typeface="楷体" pitchFamily="49" charset="-122"/>
                <a:cs typeface="+mn-cs"/>
              </a:rPr>
              <a:t>、有一定的独立思考的能力</a:t>
            </a:r>
            <a:endParaRPr kumimoji="0" lang="en-US" altLang="zh-CN" sz="2800" b="1" i="0" u="none" strike="noStrike" kern="0" cap="none" spc="0" normalizeH="0" baseline="0" noProof="0" dirty="0">
              <a:ln>
                <a:noFill/>
              </a:ln>
              <a:solidFill>
                <a:srgbClr val="000066"/>
              </a:solidFill>
              <a:effectLst/>
              <a:uLnTx/>
              <a:uFillTx/>
              <a:latin typeface="楷体" pitchFamily="49" charset="-122"/>
              <a:ea typeface="楷体" pitchFamily="49" charset="-122"/>
              <a:cs typeface="+mn-cs"/>
            </a:endParaRPr>
          </a:p>
          <a:p>
            <a:pPr marL="342900" marR="0" lvl="0" indent="-342900" algn="l" defTabSz="914400" rtl="0" eaLnBrk="1" fontAlgn="base" latinLnBrk="0" hangingPunct="1">
              <a:lnSpc>
                <a:spcPts val="4000"/>
              </a:lnSpc>
              <a:spcBef>
                <a:spcPct val="0"/>
              </a:spcBef>
              <a:spcAft>
                <a:spcPct val="0"/>
              </a:spcAft>
              <a:buClrTx/>
              <a:buSzTx/>
              <a:buFont typeface="Arial" charset="0"/>
              <a:buNone/>
              <a:tabLst/>
              <a:defRPr/>
            </a:pPr>
            <a:r>
              <a:rPr kumimoji="0" lang="en-US" altLang="zh-CN" sz="2800" b="1" i="0" u="none" strike="noStrike" kern="0" cap="none" spc="0" normalizeH="0" baseline="0" noProof="0" dirty="0">
                <a:ln>
                  <a:noFill/>
                </a:ln>
                <a:solidFill>
                  <a:srgbClr val="000066"/>
                </a:solidFill>
                <a:effectLst/>
                <a:uLnTx/>
                <a:uFillTx/>
                <a:latin typeface="楷体" pitchFamily="49" charset="-122"/>
                <a:ea typeface="楷体" pitchFamily="49" charset="-122"/>
                <a:cs typeface="+mn-cs"/>
              </a:rPr>
              <a:t>7</a:t>
            </a:r>
            <a:r>
              <a:rPr kumimoji="0" lang="zh-CN" altLang="en-US" sz="2800" b="1" i="0" u="none" strike="noStrike" kern="0" cap="none" spc="0" normalizeH="0" baseline="0" noProof="0" dirty="0">
                <a:ln>
                  <a:noFill/>
                </a:ln>
                <a:solidFill>
                  <a:srgbClr val="000066"/>
                </a:solidFill>
                <a:effectLst/>
                <a:uLnTx/>
                <a:uFillTx/>
                <a:latin typeface="楷体" pitchFamily="49" charset="-122"/>
                <a:ea typeface="楷体" pitchFamily="49" charset="-122"/>
                <a:cs typeface="+mn-cs"/>
              </a:rPr>
              <a:t>、有一颗博爱的心</a:t>
            </a:r>
            <a:endParaRPr kumimoji="0" lang="en-US" altLang="zh-CN" sz="2800" b="1" i="0" u="none" strike="noStrike" kern="0" cap="none" spc="0" normalizeH="0" baseline="0" noProof="0" dirty="0">
              <a:ln>
                <a:noFill/>
              </a:ln>
              <a:solidFill>
                <a:srgbClr val="000066"/>
              </a:solidFill>
              <a:effectLst/>
              <a:uLnTx/>
              <a:uFillTx/>
              <a:latin typeface="楷体" pitchFamily="49" charset="-122"/>
              <a:ea typeface="楷体" pitchFamily="49" charset="-122"/>
              <a:cs typeface="+mn-cs"/>
            </a:endParaRPr>
          </a:p>
          <a:p>
            <a:pPr marL="342900" marR="0" lvl="0" indent="-342900" algn="l" defTabSz="914400" rtl="0" eaLnBrk="1" fontAlgn="base" latinLnBrk="0" hangingPunct="1">
              <a:lnSpc>
                <a:spcPct val="130000"/>
              </a:lnSpc>
              <a:spcBef>
                <a:spcPct val="0"/>
              </a:spcBef>
              <a:spcAft>
                <a:spcPct val="0"/>
              </a:spcAft>
              <a:buClrTx/>
              <a:buSzTx/>
              <a:buFont typeface="Arial" charset="0"/>
              <a:buNone/>
              <a:tabLst/>
              <a:defRPr/>
            </a:pPr>
            <a:endParaRPr kumimoji="0" lang="en-US" altLang="zh-CN" sz="1800" b="0" i="0" u="none" strike="noStrike" kern="0" cap="none" spc="0" normalizeH="0" baseline="0" noProof="0" dirty="0">
              <a:ln>
                <a:noFill/>
              </a:ln>
              <a:solidFill>
                <a:srgbClr val="000066"/>
              </a:solidFill>
              <a:effectLst/>
              <a:uLnTx/>
              <a:uFillTx/>
              <a:latin typeface="华文新魏" pitchFamily="2" charset="-122"/>
              <a:ea typeface="华文新魏" pitchFamily="2" charset="-122"/>
              <a:cs typeface="+mn-cs"/>
            </a:endParaRPr>
          </a:p>
          <a:p>
            <a:pPr marL="342900" marR="0" lvl="0" indent="-342900" algn="l" defTabSz="914400" rtl="0" eaLnBrk="1" fontAlgn="base" latinLnBrk="0" hangingPunct="1">
              <a:lnSpc>
                <a:spcPct val="130000"/>
              </a:lnSpc>
              <a:spcBef>
                <a:spcPct val="0"/>
              </a:spcBef>
              <a:spcAft>
                <a:spcPct val="0"/>
              </a:spcAft>
              <a:buClrTx/>
              <a:buSzTx/>
              <a:buFont typeface="Arial" charset="0"/>
              <a:buNone/>
              <a:tabLst/>
              <a:defRPr/>
            </a:pPr>
            <a:endParaRPr kumimoji="0" lang="en-US" altLang="zh-CN" sz="4400" b="0" i="0" u="none" strike="noStrike" kern="0" cap="none" spc="0" normalizeH="0" baseline="0" noProof="0" dirty="0">
              <a:ln>
                <a:noFill/>
              </a:ln>
              <a:solidFill>
                <a:srgbClr val="000066"/>
              </a:solidFill>
              <a:effectLst/>
              <a:uLnTx/>
              <a:uFillTx/>
              <a:latin typeface="华文新魏" pitchFamily="2" charset="-122"/>
              <a:ea typeface="华文新魏" pitchFamily="2" charset="-122"/>
              <a:cs typeface="+mn-cs"/>
            </a:endParaRPr>
          </a:p>
        </p:txBody>
      </p:sp>
      <p:sp>
        <p:nvSpPr>
          <p:cNvPr id="3" name="矩形 2"/>
          <p:cNvSpPr/>
          <p:nvPr/>
        </p:nvSpPr>
        <p:spPr>
          <a:xfrm>
            <a:off x="381000" y="533400"/>
            <a:ext cx="2760663" cy="835025"/>
          </a:xfrm>
          <a:prstGeom prst="rect">
            <a:avLst/>
          </a:prstGeom>
        </p:spPr>
        <p:txBody>
          <a:bodyPr>
            <a:spAutoFit/>
          </a:bodyPr>
          <a:lstStyle/>
          <a:p>
            <a:pPr marL="342900" marR="0" lvl="0" indent="-342900" algn="ctr" defTabSz="914400" rtl="0" eaLnBrk="1" fontAlgn="base" latinLnBrk="0" hangingPunct="1">
              <a:lnSpc>
                <a:spcPct val="130000"/>
              </a:lnSpc>
              <a:spcBef>
                <a:spcPct val="0"/>
              </a:spcBef>
              <a:spcAft>
                <a:spcPct val="0"/>
              </a:spcAft>
              <a:buClrTx/>
              <a:buSzTx/>
              <a:buFont typeface="Arial" charset="0"/>
              <a:buNone/>
              <a:tabLst/>
              <a:defRPr/>
            </a:pPr>
            <a:r>
              <a:rPr kumimoji="0" lang="zh-CN" altLang="en-US" sz="4000" b="0" i="0" u="none" strike="noStrike" kern="0" cap="none" spc="0" normalizeH="0" baseline="0" noProof="0" dirty="0">
                <a:ln>
                  <a:noFill/>
                </a:ln>
                <a:solidFill>
                  <a:srgbClr val="C00000"/>
                </a:solidFill>
                <a:effectLst/>
                <a:uLnTx/>
                <a:uFillTx/>
                <a:latin typeface="华文新魏" pitchFamily="2" charset="-122"/>
                <a:ea typeface="华文新魏" pitchFamily="2" charset="-122"/>
                <a:cs typeface="+mn-cs"/>
              </a:rPr>
              <a:t>学生培养</a:t>
            </a:r>
            <a:endParaRPr kumimoji="0" lang="en-US" altLang="zh-CN" sz="4000" b="0" i="0" u="none" strike="noStrike" kern="0" cap="none" spc="0" normalizeH="0" baseline="0" noProof="0" dirty="0">
              <a:ln>
                <a:noFill/>
              </a:ln>
              <a:solidFill>
                <a:srgbClr val="C00000"/>
              </a:solidFill>
              <a:effectLst/>
              <a:uLnTx/>
              <a:uFillTx/>
              <a:latin typeface="华文新魏" pitchFamily="2" charset="-122"/>
              <a:ea typeface="华文新魏" pitchFamily="2" charset="-122"/>
              <a:cs typeface="+mn-cs"/>
            </a:endParaRPr>
          </a:p>
        </p:txBody>
      </p:sp>
    </p:spTree>
    <p:extLst>
      <p:ext uri="{BB962C8B-B14F-4D97-AF65-F5344CB8AC3E}">
        <p14:creationId xmlns:p14="http://schemas.microsoft.com/office/powerpoint/2010/main" val="112885125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0-#ppt_h/2"/>
                                          </p:val>
                                        </p:tav>
                                        <p:tav tm="100000">
                                          <p:val>
                                            <p:strVal val="#ppt_y"/>
                                          </p:val>
                                        </p:tav>
                                      </p:tavLst>
                                    </p:anim>
                                  </p:childTnLst>
                                </p:cTn>
                              </p:par>
                              <p:par>
                                <p:cTn id="9" presetID="7" presetClass="entr" presetSubtype="1"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1" end="1"/>
                                            </p:txEl>
                                          </p:spTgt>
                                        </p:tgtEl>
                                        <p:attrNameLst>
                                          <p:attrName>ppt_y</p:attrName>
                                        </p:attrNameLst>
                                      </p:cBhvr>
                                      <p:tavLst>
                                        <p:tav tm="0">
                                          <p:val>
                                            <p:strVal val="0-#ppt_h/2"/>
                                          </p:val>
                                        </p:tav>
                                        <p:tav tm="100000">
                                          <p:val>
                                            <p:strVal val="#ppt_y"/>
                                          </p:val>
                                        </p:tav>
                                      </p:tavLst>
                                    </p:anim>
                                  </p:childTnLst>
                                </p:cTn>
                              </p:par>
                              <p:par>
                                <p:cTn id="13" presetID="7" presetClass="entr" presetSubtype="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
                                            <p:txEl>
                                              <p:pRg st="2" end="2"/>
                                            </p:txEl>
                                          </p:spTgt>
                                        </p:tgtEl>
                                        <p:attrNameLst>
                                          <p:attrName>ppt_y</p:attrName>
                                        </p:attrNameLst>
                                      </p:cBhvr>
                                      <p:tavLst>
                                        <p:tav tm="0">
                                          <p:val>
                                            <p:strVal val="0-#ppt_h/2"/>
                                          </p:val>
                                        </p:tav>
                                        <p:tav tm="100000">
                                          <p:val>
                                            <p:strVal val="#ppt_y"/>
                                          </p:val>
                                        </p:tav>
                                      </p:tavLst>
                                    </p:anim>
                                  </p:childTnLst>
                                </p:cTn>
                              </p:par>
                              <p:par>
                                <p:cTn id="17" presetID="7" presetClass="entr" presetSubtype="1"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
                                            <p:txEl>
                                              <p:pRg st="3" end="3"/>
                                            </p:txEl>
                                          </p:spTgt>
                                        </p:tgtEl>
                                        <p:attrNameLst>
                                          <p:attrName>ppt_y</p:attrName>
                                        </p:attrNameLst>
                                      </p:cBhvr>
                                      <p:tavLst>
                                        <p:tav tm="0">
                                          <p:val>
                                            <p:strVal val="0-#ppt_h/2"/>
                                          </p:val>
                                        </p:tav>
                                        <p:tav tm="100000">
                                          <p:val>
                                            <p:strVal val="#ppt_y"/>
                                          </p:val>
                                        </p:tav>
                                      </p:tavLst>
                                    </p:anim>
                                  </p:childTnLst>
                                </p:cTn>
                              </p:par>
                              <p:par>
                                <p:cTn id="21" presetID="7" presetClass="entr" presetSubtype="1"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
                                            <p:txEl>
                                              <p:pRg st="4" end="4"/>
                                            </p:txEl>
                                          </p:spTgt>
                                        </p:tgtEl>
                                        <p:attrNameLst>
                                          <p:attrName>ppt_y</p:attrName>
                                        </p:attrNameLst>
                                      </p:cBhvr>
                                      <p:tavLst>
                                        <p:tav tm="0">
                                          <p:val>
                                            <p:strVal val="0-#ppt_h/2"/>
                                          </p:val>
                                        </p:tav>
                                        <p:tav tm="100000">
                                          <p:val>
                                            <p:strVal val="#ppt_y"/>
                                          </p:val>
                                        </p:tav>
                                      </p:tavLst>
                                    </p:anim>
                                  </p:childTnLst>
                                </p:cTn>
                              </p:par>
                              <p:par>
                                <p:cTn id="25" presetID="7" presetClass="entr" presetSubtype="1"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
                                            <p:txEl>
                                              <p:pRg st="5" end="5"/>
                                            </p:txEl>
                                          </p:spTgt>
                                        </p:tgtEl>
                                        <p:attrNameLst>
                                          <p:attrName>ppt_y</p:attrName>
                                        </p:attrNameLst>
                                      </p:cBhvr>
                                      <p:tavLst>
                                        <p:tav tm="0">
                                          <p:val>
                                            <p:strVal val="0-#ppt_h/2"/>
                                          </p:val>
                                        </p:tav>
                                        <p:tav tm="100000">
                                          <p:val>
                                            <p:strVal val="#ppt_y"/>
                                          </p:val>
                                        </p:tav>
                                      </p:tavLst>
                                    </p:anim>
                                  </p:childTnLst>
                                </p:cTn>
                              </p:par>
                              <p:par>
                                <p:cTn id="29" presetID="7" presetClass="entr" presetSubtype="1"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765" y="1420346"/>
            <a:ext cx="5635999" cy="5172766"/>
          </a:xfrm>
          <a:prstGeom prst="rect">
            <a:avLst/>
          </a:prstGeom>
        </p:spPr>
      </p:pic>
    </p:spTree>
    <p:extLst>
      <p:ext uri="{BB962C8B-B14F-4D97-AF65-F5344CB8AC3E}">
        <p14:creationId xmlns:p14="http://schemas.microsoft.com/office/powerpoint/2010/main" val="325041817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59" y="1153627"/>
            <a:ext cx="6074017" cy="5772373"/>
          </a:xfrm>
          <a:prstGeom prst="rect">
            <a:avLst/>
          </a:prstGeom>
        </p:spPr>
      </p:pic>
    </p:spTree>
    <p:extLst>
      <p:ext uri="{BB962C8B-B14F-4D97-AF65-F5344CB8AC3E}">
        <p14:creationId xmlns:p14="http://schemas.microsoft.com/office/powerpoint/2010/main" val="111074548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29" y="1116105"/>
            <a:ext cx="6640606" cy="5878569"/>
          </a:xfrm>
          <a:prstGeom prst="rect">
            <a:avLst/>
          </a:prstGeom>
        </p:spPr>
      </p:pic>
    </p:spTree>
    <p:extLst>
      <p:ext uri="{BB962C8B-B14F-4D97-AF65-F5344CB8AC3E}">
        <p14:creationId xmlns:p14="http://schemas.microsoft.com/office/powerpoint/2010/main" val="49754168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02" y="1118295"/>
            <a:ext cx="6313675" cy="5739705"/>
          </a:xfrm>
          <a:prstGeom prst="rect">
            <a:avLst/>
          </a:prstGeom>
        </p:spPr>
      </p:pic>
    </p:spTree>
    <p:extLst>
      <p:ext uri="{BB962C8B-B14F-4D97-AF65-F5344CB8AC3E}">
        <p14:creationId xmlns:p14="http://schemas.microsoft.com/office/powerpoint/2010/main" val="398919718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958" y="1347711"/>
            <a:ext cx="7157477" cy="4306317"/>
          </a:xfrm>
          <a:prstGeom prst="rect">
            <a:avLst/>
          </a:prstGeom>
        </p:spPr>
      </p:pic>
    </p:spTree>
    <p:extLst>
      <p:ext uri="{BB962C8B-B14F-4D97-AF65-F5344CB8AC3E}">
        <p14:creationId xmlns:p14="http://schemas.microsoft.com/office/powerpoint/2010/main" val="178694923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40" y="1380741"/>
            <a:ext cx="7012641" cy="4954583"/>
          </a:xfrm>
          <a:prstGeom prst="rect">
            <a:avLst/>
          </a:prstGeom>
        </p:spPr>
      </p:pic>
    </p:spTree>
    <p:extLst>
      <p:ext uri="{BB962C8B-B14F-4D97-AF65-F5344CB8AC3E}">
        <p14:creationId xmlns:p14="http://schemas.microsoft.com/office/powerpoint/2010/main" val="324306303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94" y="1295016"/>
            <a:ext cx="7105840" cy="4729265"/>
          </a:xfrm>
          <a:prstGeom prst="rect">
            <a:avLst/>
          </a:prstGeom>
        </p:spPr>
      </p:pic>
    </p:spTree>
    <p:extLst>
      <p:ext uri="{BB962C8B-B14F-4D97-AF65-F5344CB8AC3E}">
        <p14:creationId xmlns:p14="http://schemas.microsoft.com/office/powerpoint/2010/main" val="337018685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16" y="1090537"/>
            <a:ext cx="7559619" cy="5250108"/>
          </a:xfrm>
          <a:prstGeom prst="rect">
            <a:avLst/>
          </a:prstGeom>
        </p:spPr>
      </p:pic>
    </p:spTree>
    <p:extLst>
      <p:ext uri="{BB962C8B-B14F-4D97-AF65-F5344CB8AC3E}">
        <p14:creationId xmlns:p14="http://schemas.microsoft.com/office/powerpoint/2010/main" val="171420931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16" y="2068325"/>
            <a:ext cx="7389289" cy="3315195"/>
          </a:xfrm>
          <a:prstGeom prst="rect">
            <a:avLst/>
          </a:prstGeom>
        </p:spPr>
      </p:pic>
    </p:spTree>
    <p:extLst>
      <p:ext uri="{BB962C8B-B14F-4D97-AF65-F5344CB8AC3E}">
        <p14:creationId xmlns:p14="http://schemas.microsoft.com/office/powerpoint/2010/main" val="5634186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98" y="1149443"/>
            <a:ext cx="7214907" cy="5232654"/>
          </a:xfrm>
          <a:prstGeom prst="rect">
            <a:avLst/>
          </a:prstGeom>
        </p:spPr>
      </p:pic>
    </p:spTree>
    <p:extLst>
      <p:ext uri="{BB962C8B-B14F-4D97-AF65-F5344CB8AC3E}">
        <p14:creationId xmlns:p14="http://schemas.microsoft.com/office/powerpoint/2010/main" val="2014617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14388" y="1124744"/>
            <a:ext cx="8507288" cy="5577483"/>
          </a:xfrm>
        </p:spPr>
        <p:txBody>
          <a:bodyPr>
            <a:normAutofit fontScale="77500" lnSpcReduction="20000"/>
          </a:bodyPr>
          <a:lstStyle/>
          <a:p>
            <a:pPr marL="0" indent="0">
              <a:buNone/>
            </a:pPr>
            <a:r>
              <a:rPr lang="en-US" altLang="zh-CN" b="1" dirty="0">
                <a:latin typeface="仿宋" pitchFamily="49" charset="-122"/>
                <a:ea typeface="仿宋" pitchFamily="49" charset="-122"/>
              </a:rPr>
              <a:t>1.</a:t>
            </a:r>
            <a:r>
              <a:rPr lang="zh-CN" altLang="zh-CN" b="1" dirty="0">
                <a:latin typeface="仿宋" pitchFamily="49" charset="-122"/>
                <a:ea typeface="仿宋" pitchFamily="49" charset="-122"/>
              </a:rPr>
              <a:t>欣赏下面这幅书法作品，完成第（</a:t>
            </a:r>
            <a:r>
              <a:rPr lang="en-US" altLang="zh-CN" b="1" dirty="0">
                <a:latin typeface="仿宋" pitchFamily="49" charset="-122"/>
                <a:ea typeface="仿宋" pitchFamily="49" charset="-122"/>
              </a:rPr>
              <a:t>1</a:t>
            </a:r>
            <a:r>
              <a:rPr lang="zh-CN" altLang="zh-CN" b="1" dirty="0">
                <a:latin typeface="仿宋" pitchFamily="49" charset="-122"/>
                <a:ea typeface="仿宋" pitchFamily="49" charset="-122"/>
              </a:rPr>
              <a:t>）</a:t>
            </a:r>
            <a:r>
              <a:rPr lang="en-US" altLang="zh-CN" b="1" dirty="0">
                <a:latin typeface="仿宋" pitchFamily="49" charset="-122"/>
                <a:ea typeface="仿宋" pitchFamily="49" charset="-122"/>
              </a:rPr>
              <a:t>-</a:t>
            </a:r>
            <a:r>
              <a:rPr lang="zh-CN" altLang="zh-CN" b="1" dirty="0">
                <a:latin typeface="仿宋" pitchFamily="49" charset="-122"/>
                <a:ea typeface="仿宋" pitchFamily="49" charset="-122"/>
              </a:rPr>
              <a:t>（</a:t>
            </a:r>
            <a:r>
              <a:rPr lang="en-US" altLang="zh-CN" b="1" dirty="0">
                <a:latin typeface="仿宋" pitchFamily="49" charset="-122"/>
                <a:ea typeface="仿宋" pitchFamily="49" charset="-122"/>
              </a:rPr>
              <a:t>2</a:t>
            </a:r>
            <a:r>
              <a:rPr lang="zh-CN" altLang="zh-CN" b="1" dirty="0">
                <a:latin typeface="仿宋" pitchFamily="49" charset="-122"/>
                <a:ea typeface="仿宋" pitchFamily="49" charset="-122"/>
              </a:rPr>
              <a:t>）题</a:t>
            </a:r>
            <a:r>
              <a:rPr lang="zh-CN" altLang="zh-CN" b="1" dirty="0" smtClean="0">
                <a:latin typeface="仿宋" pitchFamily="49" charset="-122"/>
                <a:ea typeface="仿宋" pitchFamily="49" charset="-122"/>
              </a:rPr>
              <a:t>。</a:t>
            </a:r>
            <a:endParaRPr lang="zh-CN" altLang="zh-CN" b="1" dirty="0">
              <a:latin typeface="仿宋" pitchFamily="49" charset="-122"/>
              <a:ea typeface="仿宋" pitchFamily="49" charset="-122"/>
            </a:endParaRPr>
          </a:p>
          <a:p>
            <a:pPr marL="0" indent="0">
              <a:buNone/>
            </a:pPr>
            <a:r>
              <a:rPr lang="en-US" altLang="zh-CN" b="1" dirty="0">
                <a:latin typeface="仿宋" pitchFamily="49" charset="-122"/>
                <a:ea typeface="仿宋" pitchFamily="49" charset="-122"/>
              </a:rPr>
              <a:t> </a:t>
            </a:r>
            <a:r>
              <a:rPr lang="zh-CN" altLang="zh-CN" b="1" dirty="0">
                <a:latin typeface="仿宋" pitchFamily="49" charset="-122"/>
                <a:ea typeface="仿宋" pitchFamily="49" charset="-122"/>
              </a:rPr>
              <a:t> </a:t>
            </a:r>
            <a:r>
              <a:rPr lang="en-US" altLang="zh-CN" b="1" dirty="0">
                <a:latin typeface="仿宋" pitchFamily="49" charset="-122"/>
                <a:ea typeface="仿宋" pitchFamily="49" charset="-122"/>
              </a:rPr>
              <a:t> </a:t>
            </a:r>
            <a:endParaRPr lang="zh-CN" altLang="zh-CN" b="1" dirty="0">
              <a:latin typeface="仿宋" pitchFamily="49" charset="-122"/>
              <a:ea typeface="仿宋" pitchFamily="49" charset="-122"/>
            </a:endParaRPr>
          </a:p>
          <a:p>
            <a:pPr marL="0" indent="0">
              <a:buNone/>
            </a:pPr>
            <a:r>
              <a:rPr lang="en-US" altLang="zh-CN" dirty="0">
                <a:latin typeface="仿宋" pitchFamily="49" charset="-122"/>
                <a:ea typeface="仿宋" pitchFamily="49" charset="-122"/>
              </a:rPr>
              <a:t> </a:t>
            </a:r>
            <a:endParaRPr lang="zh-CN" altLang="zh-CN" dirty="0">
              <a:latin typeface="仿宋" pitchFamily="49" charset="-122"/>
              <a:ea typeface="仿宋" pitchFamily="49" charset="-122"/>
            </a:endParaRPr>
          </a:p>
          <a:p>
            <a:pPr marL="0" indent="0">
              <a:buNone/>
            </a:pPr>
            <a:r>
              <a:rPr lang="en-US" altLang="zh-CN" dirty="0">
                <a:latin typeface="仿宋" pitchFamily="49" charset="-122"/>
                <a:ea typeface="仿宋" pitchFamily="49" charset="-122"/>
              </a:rPr>
              <a:t> </a:t>
            </a:r>
            <a:endParaRPr lang="zh-CN" altLang="zh-CN" dirty="0">
              <a:latin typeface="仿宋" pitchFamily="49" charset="-122"/>
              <a:ea typeface="仿宋" pitchFamily="49" charset="-122"/>
            </a:endParaRPr>
          </a:p>
          <a:p>
            <a:pPr marL="0" indent="0">
              <a:buNone/>
            </a:pPr>
            <a:r>
              <a:rPr lang="en-US" altLang="zh-CN" dirty="0">
                <a:latin typeface="仿宋" pitchFamily="49" charset="-122"/>
                <a:ea typeface="仿宋" pitchFamily="49" charset="-122"/>
              </a:rPr>
              <a:t> </a:t>
            </a:r>
            <a:endParaRPr lang="zh-CN" altLang="zh-CN" dirty="0">
              <a:latin typeface="仿宋" pitchFamily="49" charset="-122"/>
              <a:ea typeface="仿宋" pitchFamily="49" charset="-122"/>
            </a:endParaRPr>
          </a:p>
          <a:p>
            <a:pPr marL="0" indent="0">
              <a:buNone/>
            </a:pPr>
            <a:r>
              <a:rPr lang="zh-CN" altLang="zh-CN" dirty="0">
                <a:latin typeface="仿宋" pitchFamily="49" charset="-122"/>
                <a:ea typeface="仿宋" pitchFamily="49" charset="-122"/>
              </a:rPr>
              <a:t/>
            </a:r>
            <a:br>
              <a:rPr lang="zh-CN" altLang="zh-CN" dirty="0">
                <a:latin typeface="仿宋" pitchFamily="49" charset="-122"/>
                <a:ea typeface="仿宋" pitchFamily="49" charset="-122"/>
              </a:rPr>
            </a:br>
            <a:r>
              <a:rPr lang="zh-CN" altLang="zh-CN" b="1" dirty="0">
                <a:latin typeface="仿宋" pitchFamily="49" charset="-122"/>
                <a:ea typeface="仿宋" pitchFamily="49" charset="-122"/>
              </a:rPr>
              <a:t>（</a:t>
            </a:r>
            <a:r>
              <a:rPr lang="en-US" altLang="zh-CN" b="1" dirty="0">
                <a:latin typeface="仿宋" pitchFamily="49" charset="-122"/>
                <a:ea typeface="仿宋" pitchFamily="49" charset="-122"/>
              </a:rPr>
              <a:t>1</a:t>
            </a:r>
            <a:r>
              <a:rPr lang="zh-CN" altLang="zh-CN" b="1" dirty="0">
                <a:latin typeface="仿宋" pitchFamily="49" charset="-122"/>
                <a:ea typeface="仿宋" pitchFamily="49" charset="-122"/>
              </a:rPr>
              <a:t>）对这幅书法作品的</a:t>
            </a:r>
            <a:r>
              <a:rPr lang="zh-CN" altLang="zh-CN" b="1" u="sng" dirty="0">
                <a:solidFill>
                  <a:srgbClr val="FF0000"/>
                </a:solidFill>
                <a:latin typeface="仿宋" pitchFamily="49" charset="-122"/>
                <a:ea typeface="仿宋" pitchFamily="49" charset="-122"/>
              </a:rPr>
              <a:t>欣赏</a:t>
            </a:r>
            <a:r>
              <a:rPr lang="zh-CN" altLang="zh-CN" b="1" dirty="0">
                <a:latin typeface="仿宋" pitchFamily="49" charset="-122"/>
                <a:ea typeface="仿宋" pitchFamily="49" charset="-122"/>
              </a:rPr>
              <a:t>，不恰当的一项是</a:t>
            </a:r>
            <a:r>
              <a:rPr lang="zh-CN" altLang="zh-CN" b="1" dirty="0" smtClean="0">
                <a:latin typeface="仿宋" pitchFamily="49" charset="-122"/>
                <a:ea typeface="仿宋" pitchFamily="49" charset="-122"/>
              </a:rPr>
              <a:t>（</a:t>
            </a:r>
            <a:r>
              <a:rPr lang="en-US" altLang="zh-CN" b="1" dirty="0" smtClean="0">
                <a:latin typeface="仿宋" pitchFamily="49" charset="-122"/>
                <a:ea typeface="仿宋" pitchFamily="49" charset="-122"/>
              </a:rPr>
              <a:t>   </a:t>
            </a:r>
            <a:r>
              <a:rPr lang="zh-CN" altLang="zh-CN" dirty="0" smtClean="0">
                <a:latin typeface="仿宋" pitchFamily="49" charset="-122"/>
                <a:ea typeface="仿宋" pitchFamily="49" charset="-122"/>
              </a:rPr>
              <a:t>）</a:t>
            </a:r>
            <a:endParaRPr lang="zh-CN" altLang="zh-CN" dirty="0">
              <a:latin typeface="仿宋" pitchFamily="49" charset="-122"/>
              <a:ea typeface="仿宋" pitchFamily="49" charset="-122"/>
            </a:endParaRPr>
          </a:p>
          <a:p>
            <a:pPr marL="0" indent="0">
              <a:buNone/>
            </a:pPr>
            <a:r>
              <a:rPr lang="en-US" altLang="zh-CN" dirty="0" smtClean="0">
                <a:latin typeface="仿宋" pitchFamily="49" charset="-122"/>
                <a:ea typeface="仿宋" pitchFamily="49" charset="-122"/>
              </a:rPr>
              <a:t>             A</a:t>
            </a:r>
            <a:r>
              <a:rPr lang="zh-CN" altLang="zh-CN" dirty="0">
                <a:latin typeface="仿宋" pitchFamily="49" charset="-122"/>
                <a:ea typeface="仿宋" pitchFamily="49" charset="-122"/>
              </a:rPr>
              <a:t>．线条奔放，笔力雄健</a:t>
            </a:r>
            <a:r>
              <a:rPr lang="zh-CN" altLang="zh-CN" dirty="0" smtClean="0">
                <a:latin typeface="仿宋" pitchFamily="49" charset="-122"/>
                <a:ea typeface="仿宋" pitchFamily="49" charset="-122"/>
              </a:rPr>
              <a:t>。</a:t>
            </a:r>
            <a:r>
              <a:rPr lang="en-US" altLang="zh-CN" dirty="0" smtClean="0">
                <a:latin typeface="仿宋" pitchFamily="49" charset="-122"/>
                <a:ea typeface="仿宋" pitchFamily="49" charset="-122"/>
              </a:rPr>
              <a:t>  </a:t>
            </a:r>
          </a:p>
          <a:p>
            <a:pPr marL="0" indent="0">
              <a:buNone/>
            </a:pPr>
            <a:r>
              <a:rPr lang="en-US" altLang="zh-CN" dirty="0" smtClean="0">
                <a:latin typeface="仿宋" pitchFamily="49" charset="-122"/>
                <a:ea typeface="仿宋" pitchFamily="49" charset="-122"/>
              </a:rPr>
              <a:t>             B</a:t>
            </a:r>
            <a:r>
              <a:rPr lang="zh-CN" altLang="zh-CN" dirty="0">
                <a:latin typeface="仿宋" pitchFamily="49" charset="-122"/>
                <a:ea typeface="仿宋" pitchFamily="49" charset="-122"/>
              </a:rPr>
              <a:t>．五字错落有致，收放有度。</a:t>
            </a:r>
          </a:p>
          <a:p>
            <a:pPr marL="0" indent="0">
              <a:buNone/>
            </a:pPr>
            <a:r>
              <a:rPr lang="en-US" altLang="zh-CN" dirty="0" smtClean="0">
                <a:latin typeface="仿宋" pitchFamily="49" charset="-122"/>
                <a:ea typeface="仿宋" pitchFamily="49" charset="-122"/>
              </a:rPr>
              <a:t>             C</a:t>
            </a:r>
            <a:r>
              <a:rPr lang="zh-CN" altLang="zh-CN" dirty="0">
                <a:latin typeface="仿宋" pitchFamily="49" charset="-122"/>
                <a:ea typeface="仿宋" pitchFamily="49" charset="-122"/>
              </a:rPr>
              <a:t>．气韵贯通，展现书者胸襟</a:t>
            </a:r>
            <a:r>
              <a:rPr lang="zh-CN" altLang="zh-CN" dirty="0" smtClean="0">
                <a:latin typeface="仿宋" pitchFamily="49" charset="-122"/>
                <a:ea typeface="仿宋" pitchFamily="49" charset="-122"/>
              </a:rPr>
              <a:t>。</a:t>
            </a:r>
            <a:r>
              <a:rPr lang="en-US" altLang="zh-CN" dirty="0" smtClean="0">
                <a:latin typeface="仿宋" pitchFamily="49" charset="-122"/>
                <a:ea typeface="仿宋" pitchFamily="49" charset="-122"/>
              </a:rPr>
              <a:t> </a:t>
            </a:r>
          </a:p>
          <a:p>
            <a:pPr marL="0" indent="0">
              <a:buNone/>
            </a:pPr>
            <a:r>
              <a:rPr lang="en-US" altLang="zh-CN" dirty="0" smtClean="0">
                <a:latin typeface="仿宋" pitchFamily="49" charset="-122"/>
                <a:ea typeface="仿宋" pitchFamily="49" charset="-122"/>
              </a:rPr>
              <a:t>             D</a:t>
            </a:r>
            <a:r>
              <a:rPr lang="zh-CN" altLang="zh-CN" dirty="0">
                <a:latin typeface="仿宋" pitchFamily="49" charset="-122"/>
                <a:ea typeface="仿宋" pitchFamily="49" charset="-122"/>
              </a:rPr>
              <a:t>．采用隶书书体，方正典雅</a:t>
            </a:r>
            <a:r>
              <a:rPr lang="zh-CN" altLang="zh-CN" dirty="0" smtClean="0">
                <a:latin typeface="仿宋" pitchFamily="49" charset="-122"/>
                <a:ea typeface="仿宋" pitchFamily="49" charset="-122"/>
              </a:rPr>
              <a:t>。</a:t>
            </a:r>
            <a:endParaRPr lang="en-US" altLang="zh-CN" dirty="0" smtClean="0">
              <a:latin typeface="仿宋" pitchFamily="49" charset="-122"/>
              <a:ea typeface="仿宋" pitchFamily="49" charset="-122"/>
            </a:endParaRPr>
          </a:p>
          <a:p>
            <a:pPr marL="0" indent="0">
              <a:buNone/>
            </a:pPr>
            <a:endParaRPr lang="en-US" altLang="zh-CN" b="1" dirty="0" smtClean="0">
              <a:latin typeface="仿宋" pitchFamily="49" charset="-122"/>
              <a:ea typeface="仿宋" pitchFamily="49" charset="-122"/>
            </a:endParaRPr>
          </a:p>
          <a:p>
            <a:pPr marL="0" indent="0">
              <a:buNone/>
            </a:pPr>
            <a:r>
              <a:rPr lang="zh-CN" altLang="zh-CN" b="1" dirty="0" smtClean="0">
                <a:latin typeface="仿宋" pitchFamily="49" charset="-122"/>
                <a:ea typeface="仿宋" pitchFamily="49" charset="-122"/>
              </a:rPr>
              <a:t>（</a:t>
            </a:r>
            <a:r>
              <a:rPr lang="en-US" altLang="zh-CN" b="1" dirty="0">
                <a:latin typeface="仿宋" pitchFamily="49" charset="-122"/>
                <a:ea typeface="仿宋" pitchFamily="49" charset="-122"/>
              </a:rPr>
              <a:t>2</a:t>
            </a:r>
            <a:r>
              <a:rPr lang="zh-CN" altLang="zh-CN" b="1" dirty="0">
                <a:latin typeface="仿宋" pitchFamily="49" charset="-122"/>
                <a:ea typeface="仿宋" pitchFamily="49" charset="-122"/>
              </a:rPr>
              <a:t>）请用</a:t>
            </a:r>
            <a:r>
              <a:rPr lang="zh-CN" altLang="zh-CN" b="1" u="sng" dirty="0">
                <a:solidFill>
                  <a:srgbClr val="FF0000"/>
                </a:solidFill>
                <a:latin typeface="仿宋" pitchFamily="49" charset="-122"/>
                <a:ea typeface="仿宋" pitchFamily="49" charset="-122"/>
              </a:rPr>
              <a:t>规范的正楷字</a:t>
            </a:r>
            <a:r>
              <a:rPr lang="zh-CN" altLang="zh-CN" b="1" dirty="0">
                <a:latin typeface="仿宋" pitchFamily="49" charset="-122"/>
                <a:ea typeface="仿宋" pitchFamily="49" charset="-122"/>
              </a:rPr>
              <a:t>将</a:t>
            </a:r>
            <a:r>
              <a:rPr lang="en-US" altLang="zh-CN" b="1" dirty="0">
                <a:latin typeface="仿宋" pitchFamily="49" charset="-122"/>
                <a:ea typeface="仿宋" pitchFamily="49" charset="-122"/>
              </a:rPr>
              <a:t>“</a:t>
            </a:r>
            <a:r>
              <a:rPr lang="zh-CN" altLang="zh-CN" b="1" dirty="0">
                <a:latin typeface="仿宋" pitchFamily="49" charset="-122"/>
                <a:ea typeface="仿宋" pitchFamily="49" charset="-122"/>
              </a:rPr>
              <a:t>为人民服务</a:t>
            </a:r>
            <a:r>
              <a:rPr lang="en-US" altLang="zh-CN" b="1" dirty="0">
                <a:latin typeface="仿宋" pitchFamily="49" charset="-122"/>
                <a:ea typeface="仿宋" pitchFamily="49" charset="-122"/>
              </a:rPr>
              <a:t>”5</a:t>
            </a:r>
            <a:r>
              <a:rPr lang="zh-CN" altLang="zh-CN" b="1" dirty="0">
                <a:latin typeface="仿宋" pitchFamily="49" charset="-122"/>
                <a:ea typeface="仿宋" pitchFamily="49" charset="-122"/>
              </a:rPr>
              <a:t>个字抄写在答题卡的田字格内</a:t>
            </a:r>
            <a:r>
              <a:rPr lang="zh-CN" altLang="zh-CN" b="1" dirty="0" smtClean="0">
                <a:latin typeface="仿宋" pitchFamily="49" charset="-122"/>
                <a:ea typeface="仿宋" pitchFamily="49" charset="-122"/>
              </a:rPr>
              <a:t>。</a:t>
            </a:r>
            <a:r>
              <a:rPr lang="en-US" altLang="zh-CN" b="1" dirty="0" smtClean="0">
                <a:latin typeface="仿宋" pitchFamily="49" charset="-122"/>
                <a:ea typeface="仿宋" pitchFamily="49" charset="-122"/>
              </a:rPr>
              <a:t> </a:t>
            </a:r>
            <a:endParaRPr lang="zh-CN" altLang="zh-CN" b="1" dirty="0">
              <a:latin typeface="仿宋" pitchFamily="49" charset="-122"/>
              <a:ea typeface="仿宋" pitchFamily="49" charset="-122"/>
            </a:endParaRPr>
          </a:p>
        </p:txBody>
      </p:sp>
      <p:pic>
        <p:nvPicPr>
          <p:cNvPr id="4" name="图片 3" descr="C:\Users\xgz\AppData\Local\Microsoft\Windows\Temporary Internet Files\Content.Word\IMG_1915.jpg"/>
          <p:cNvPicPr/>
          <p:nvPr/>
        </p:nvPicPr>
        <p:blipFill rotWithShape="1">
          <a:blip r:embed="rId2" cstate="print">
            <a:extLst>
              <a:ext uri="{28A0092B-C50C-407E-A947-70E740481C1C}">
                <a14:useLocalDpi xmlns:a14="http://schemas.microsoft.com/office/drawing/2010/main" val="0"/>
              </a:ext>
            </a:extLst>
          </a:blip>
          <a:srcRect l="8160" t="30237" r="3116" b="22681"/>
          <a:stretch/>
        </p:blipFill>
        <p:spPr bwMode="auto">
          <a:xfrm>
            <a:off x="536151" y="1628800"/>
            <a:ext cx="4141306" cy="1455310"/>
          </a:xfrm>
          <a:prstGeom prst="rect">
            <a:avLst/>
          </a:prstGeom>
          <a:noFill/>
          <a:ln>
            <a:noFill/>
          </a:ln>
          <a:extLst>
            <a:ext uri="{53640926-AAD7-44D8-BBD7-CCE9431645EC}">
              <a14:shadowObscured xmlns:a14="http://schemas.microsoft.com/office/drawing/2010/main"/>
            </a:ext>
          </a:extLst>
        </p:spPr>
      </p:pic>
      <p:sp>
        <p:nvSpPr>
          <p:cNvPr id="5" name="矩形 4"/>
          <p:cNvSpPr/>
          <p:nvPr/>
        </p:nvSpPr>
        <p:spPr>
          <a:xfrm>
            <a:off x="5004048" y="1667887"/>
            <a:ext cx="3888432" cy="1200329"/>
          </a:xfrm>
          <a:prstGeom prst="rect">
            <a:avLst/>
          </a:prstGeom>
        </p:spPr>
        <p:txBody>
          <a:bodyPr wrap="square">
            <a:spAutoFit/>
          </a:bodyPr>
          <a:lstStyle/>
          <a:p>
            <a:r>
              <a:rPr lang="zh-CN" altLang="en-US" sz="2400" b="1" dirty="0" smtClean="0">
                <a:solidFill>
                  <a:srgbClr val="FF0000"/>
                </a:solidFill>
                <a:latin typeface="仿宋" pitchFamily="49" charset="-122"/>
                <a:ea typeface="仿宋" pitchFamily="49" charset="-122"/>
              </a:rPr>
              <a:t>    能</a:t>
            </a:r>
            <a:r>
              <a:rPr lang="zh-CN" altLang="en-US" sz="2400" b="1" dirty="0">
                <a:solidFill>
                  <a:srgbClr val="FF0000"/>
                </a:solidFill>
                <a:latin typeface="仿宋" pitchFamily="49" charset="-122"/>
                <a:ea typeface="仿宋" pitchFamily="49" charset="-122"/>
              </a:rPr>
              <a:t>用毛笔书写楷书，在书写中体会汉字的</a:t>
            </a:r>
            <a:r>
              <a:rPr lang="zh-CN" altLang="en-US" sz="2400" b="1" dirty="0" smtClean="0">
                <a:solidFill>
                  <a:srgbClr val="FF0000"/>
                </a:solidFill>
                <a:latin typeface="仿宋" pitchFamily="49" charset="-122"/>
                <a:ea typeface="仿宋" pitchFamily="49" charset="-122"/>
              </a:rPr>
              <a:t>优美</a:t>
            </a:r>
            <a:r>
              <a:rPr lang="en-US" altLang="zh-CN" sz="2400" b="1" dirty="0" smtClean="0">
                <a:solidFill>
                  <a:srgbClr val="FF0000"/>
                </a:solidFill>
                <a:latin typeface="仿宋" pitchFamily="49" charset="-122"/>
                <a:ea typeface="仿宋" pitchFamily="49" charset="-122"/>
              </a:rPr>
              <a:t>——</a:t>
            </a:r>
            <a:r>
              <a:rPr lang="zh-CN" altLang="en-US" sz="2400" b="1" dirty="0" smtClean="0">
                <a:solidFill>
                  <a:srgbClr val="FF0000"/>
                </a:solidFill>
                <a:latin typeface="仿宋" pitchFamily="49" charset="-122"/>
                <a:ea typeface="仿宋" pitchFamily="49" charset="-122"/>
              </a:rPr>
              <a:t>从小要求。</a:t>
            </a:r>
            <a:endParaRPr lang="zh-CN" altLang="en-US" sz="2400" b="1" dirty="0">
              <a:solidFill>
                <a:srgbClr val="FF0000"/>
              </a:solidFill>
              <a:latin typeface="仿宋" pitchFamily="49" charset="-122"/>
              <a:ea typeface="仿宋" pitchFamily="49" charset="-122"/>
            </a:endParaRPr>
          </a:p>
        </p:txBody>
      </p:sp>
      <p:sp>
        <p:nvSpPr>
          <p:cNvPr id="2" name="文本框 1"/>
          <p:cNvSpPr txBox="1"/>
          <p:nvPr/>
        </p:nvSpPr>
        <p:spPr>
          <a:xfrm>
            <a:off x="152400" y="164830"/>
            <a:ext cx="3262432" cy="707886"/>
          </a:xfrm>
          <a:prstGeom prst="rect">
            <a:avLst/>
          </a:prstGeom>
          <a:noFill/>
        </p:spPr>
        <p:txBody>
          <a:bodyPr wrap="none" rtlCol="0">
            <a:spAutoFit/>
          </a:bodyPr>
          <a:lstStyle/>
          <a:p>
            <a:r>
              <a:rPr lang="zh-CN" altLang="en-US" sz="4000" b="1" dirty="0" smtClean="0">
                <a:latin typeface="华文行楷" panose="02010800040101010101" pitchFamily="2" charset="-122"/>
                <a:ea typeface="华文行楷" panose="02010800040101010101" pitchFamily="2" charset="-122"/>
              </a:rPr>
              <a:t>请你试一试：</a:t>
            </a:r>
            <a:endParaRPr lang="zh-CN" altLang="en-US" sz="4000" b="1" dirty="0">
              <a:latin typeface="华文行楷" panose="02010800040101010101" pitchFamily="2" charset="-122"/>
              <a:ea typeface="华文行楷" panose="02010800040101010101" pitchFamily="2" charset="-122"/>
            </a:endParaRPr>
          </a:p>
        </p:txBody>
      </p:sp>
    </p:spTree>
    <p:extLst>
      <p:ext uri="{BB962C8B-B14F-4D97-AF65-F5344CB8AC3E}">
        <p14:creationId xmlns:p14="http://schemas.microsoft.com/office/powerpoint/2010/main" val="304977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endParaRPr lang="zh-CN" altLang="zh-CN" smtClean="0"/>
          </a:p>
        </p:txBody>
      </p:sp>
      <p:sp>
        <p:nvSpPr>
          <p:cNvPr id="74755" name="Rectangle 3"/>
          <p:cNvSpPr>
            <a:spLocks noGrp="1" noChangeArrowheads="1"/>
          </p:cNvSpPr>
          <p:nvPr>
            <p:ph type="body" idx="1"/>
          </p:nvPr>
        </p:nvSpPr>
        <p:spPr>
          <a:xfrm>
            <a:off x="1331913" y="981075"/>
            <a:ext cx="7354887" cy="5616575"/>
          </a:xfrm>
        </p:spPr>
        <p:txBody>
          <a:bodyPr/>
          <a:lstStyle/>
          <a:p>
            <a:pPr eaLnBrk="1" hangingPunct="1">
              <a:buFontTx/>
              <a:buNone/>
            </a:pPr>
            <a:r>
              <a:rPr lang="en-US" altLang="zh-CN" sz="4000" b="1" dirty="0" smtClean="0">
                <a:solidFill>
                  <a:schemeClr val="tx2"/>
                </a:solidFill>
                <a:latin typeface="楷体" panose="02010609060101010101" pitchFamily="49" charset="-122"/>
                <a:ea typeface="楷体" panose="02010609060101010101" pitchFamily="49" charset="-122"/>
              </a:rPr>
              <a:t>       </a:t>
            </a:r>
            <a:r>
              <a:rPr lang="zh-CN" altLang="en-US" sz="4400" b="1" dirty="0" smtClean="0">
                <a:solidFill>
                  <a:schemeClr val="tx2"/>
                </a:solidFill>
                <a:latin typeface="楷体" panose="02010609060101010101" pitchFamily="49" charset="-122"/>
                <a:ea typeface="楷体" panose="02010609060101010101" pitchFamily="49" charset="-122"/>
              </a:rPr>
              <a:t>教学实施建议</a:t>
            </a:r>
          </a:p>
          <a:p>
            <a:pPr eaLnBrk="1" hangingPunct="1">
              <a:buFontTx/>
              <a:buNone/>
            </a:pPr>
            <a:endParaRPr lang="zh-CN" altLang="en-US" sz="4000" b="1" dirty="0" smtClean="0">
              <a:solidFill>
                <a:schemeClr val="tx2"/>
              </a:solidFill>
              <a:latin typeface="楷体" panose="02010609060101010101" pitchFamily="49" charset="-122"/>
              <a:ea typeface="楷体" panose="02010609060101010101" pitchFamily="49" charset="-122"/>
            </a:endParaRPr>
          </a:p>
          <a:p>
            <a:pPr eaLnBrk="1" hangingPunct="1">
              <a:buFontTx/>
              <a:buNone/>
            </a:pPr>
            <a:r>
              <a:rPr lang="zh-CN" altLang="en-US" b="1" dirty="0" smtClean="0">
                <a:solidFill>
                  <a:schemeClr val="tx2"/>
                </a:solidFill>
                <a:latin typeface="楷体" panose="02010609060101010101" pitchFamily="49" charset="-122"/>
                <a:ea typeface="楷体" panose="02010609060101010101" pitchFamily="49" charset="-122"/>
              </a:rPr>
              <a:t>     一、钻研教材</a:t>
            </a:r>
            <a:r>
              <a:rPr lang="zh-CN" altLang="en-US" b="1" dirty="0" smtClean="0">
                <a:solidFill>
                  <a:schemeClr val="tx2"/>
                </a:solidFill>
                <a:latin typeface="楷体" panose="02010609060101010101" pitchFamily="49" charset="-122"/>
                <a:ea typeface="楷体" panose="02010609060101010101" pitchFamily="49" charset="-122"/>
              </a:rPr>
              <a:t>，目标明确</a:t>
            </a:r>
            <a:endParaRPr lang="en-US" altLang="zh-CN" b="1" dirty="0" smtClean="0">
              <a:solidFill>
                <a:schemeClr val="tx2"/>
              </a:solidFill>
              <a:latin typeface="楷体" panose="02010609060101010101" pitchFamily="49" charset="-122"/>
              <a:ea typeface="楷体" panose="02010609060101010101" pitchFamily="49" charset="-122"/>
            </a:endParaRPr>
          </a:p>
          <a:p>
            <a:pPr eaLnBrk="1" hangingPunct="1">
              <a:buFontTx/>
              <a:buNone/>
            </a:pPr>
            <a:r>
              <a:rPr lang="zh-CN" altLang="en-US" b="1" dirty="0" smtClean="0">
                <a:solidFill>
                  <a:schemeClr val="tx2"/>
                </a:solidFill>
                <a:latin typeface="楷体" panose="02010609060101010101" pitchFamily="49" charset="-122"/>
                <a:ea typeface="楷体" panose="02010609060101010101" pitchFamily="49" charset="-122"/>
              </a:rPr>
              <a:t>     </a:t>
            </a:r>
            <a:r>
              <a:rPr lang="zh-CN" altLang="en-US" b="1" dirty="0" smtClean="0">
                <a:solidFill>
                  <a:schemeClr val="tx2"/>
                </a:solidFill>
                <a:latin typeface="楷体" panose="02010609060101010101" pitchFamily="49" charset="-122"/>
                <a:ea typeface="楷体" panose="02010609060101010101" pitchFamily="49" charset="-122"/>
              </a:rPr>
              <a:t>二、钻研学生，找准起点</a:t>
            </a:r>
          </a:p>
          <a:p>
            <a:pPr eaLnBrk="1" hangingPunct="1">
              <a:buFontTx/>
              <a:buNone/>
            </a:pPr>
            <a:r>
              <a:rPr lang="zh-CN" altLang="en-US" b="1" dirty="0" smtClean="0">
                <a:solidFill>
                  <a:schemeClr val="tx2"/>
                </a:solidFill>
                <a:latin typeface="楷体" panose="02010609060101010101" pitchFamily="49" charset="-122"/>
                <a:ea typeface="楷体" panose="02010609060101010101" pitchFamily="49" charset="-122"/>
              </a:rPr>
              <a:t>     三、</a:t>
            </a:r>
            <a:r>
              <a:rPr lang="zh-CN" altLang="en-US" b="1" dirty="0" smtClean="0">
                <a:solidFill>
                  <a:schemeClr val="tx2"/>
                </a:solidFill>
                <a:latin typeface="楷体" panose="02010609060101010101" pitchFamily="49" charset="-122"/>
                <a:ea typeface="楷体" panose="02010609060101010101" pitchFamily="49" charset="-122"/>
              </a:rPr>
              <a:t>精心设计，乐学实效</a:t>
            </a:r>
          </a:p>
          <a:p>
            <a:pPr eaLnBrk="1" hangingPunct="1">
              <a:buFontTx/>
              <a:buNone/>
            </a:pPr>
            <a:r>
              <a:rPr lang="zh-CN" altLang="en-US" b="1" dirty="0" smtClean="0">
                <a:solidFill>
                  <a:schemeClr val="tx2"/>
                </a:solidFill>
                <a:latin typeface="楷体" panose="02010609060101010101" pitchFamily="49" charset="-122"/>
                <a:ea typeface="楷体" panose="02010609060101010101" pitchFamily="49" charset="-122"/>
              </a:rPr>
              <a:t>     </a:t>
            </a:r>
            <a:r>
              <a:rPr lang="zh-CN" altLang="en-US" b="1" dirty="0" smtClean="0">
                <a:solidFill>
                  <a:schemeClr val="tx2"/>
                </a:solidFill>
                <a:latin typeface="楷体" panose="02010609060101010101" pitchFamily="49" charset="-122"/>
                <a:ea typeface="楷体" panose="02010609060101010101" pitchFamily="49" charset="-122"/>
              </a:rPr>
              <a:t>四、实践活动，综合运用</a:t>
            </a:r>
            <a:endParaRPr lang="en-US" altLang="zh-CN" dirty="0" smtClean="0"/>
          </a:p>
        </p:txBody>
      </p:sp>
    </p:spTree>
    <p:extLst>
      <p:ext uri="{BB962C8B-B14F-4D97-AF65-F5344CB8AC3E}">
        <p14:creationId xmlns:p14="http://schemas.microsoft.com/office/powerpoint/2010/main" val="346037022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圆角矩形 1"/>
          <p:cNvSpPr/>
          <p:nvPr/>
        </p:nvSpPr>
        <p:spPr>
          <a:xfrm>
            <a:off x="2405063" y="1125538"/>
            <a:ext cx="6375400" cy="1727200"/>
          </a:xfrm>
          <a:prstGeom prst="round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5779" name="矩形 1"/>
          <p:cNvSpPr>
            <a:spLocks noChangeArrowheads="1"/>
          </p:cNvSpPr>
          <p:nvPr/>
        </p:nvSpPr>
        <p:spPr bwMode="auto">
          <a:xfrm>
            <a:off x="2447925" y="1506538"/>
            <a:ext cx="68040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zh-CN" altLang="zh-CN"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思维有关联</a:t>
            </a:r>
            <a:r>
              <a:rPr kumimoji="0" lang="en-US" altLang="zh-CN"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  </a:t>
            </a:r>
            <a:r>
              <a:rPr kumimoji="0" lang="zh-CN" altLang="zh-CN"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诗画有灵犀</a:t>
            </a:r>
            <a:endParaRPr kumimoji="0" lang="zh-CN" altLang="zh-CN" sz="36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        </a:t>
            </a:r>
            <a:r>
              <a:rPr kumimoji="0" lang="en-US" altLang="zh-CN"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a:t>
            </a: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墨梅图题诗</a:t>
            </a:r>
            <a:r>
              <a:rPr kumimoji="0" lang="en-US" altLang="zh-CN"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a:t>
            </a:r>
            <a:r>
              <a:rPr kumimoji="0" lang="zh-CN" altLang="en-US" sz="3600" b="1" i="0" u="none" strike="noStrike" kern="1200" cap="none" spc="0" normalizeH="0" baseline="0" noProof="0" smtClean="0">
                <a:ln>
                  <a:noFill/>
                </a:ln>
                <a:solidFill>
                  <a:srgbClr val="000000"/>
                </a:solidFill>
                <a:effectLst/>
                <a:uLnTx/>
                <a:uFillTx/>
                <a:latin typeface="华文楷体" panose="02010600040101010101" pitchFamily="2" charset="-122"/>
                <a:ea typeface="华文楷体" panose="02010600040101010101" pitchFamily="2" charset="-122"/>
                <a:cs typeface="+mn-cs"/>
              </a:rPr>
              <a:t/>
            </a:r>
            <a:br>
              <a:rPr kumimoji="0" lang="zh-CN" altLang="en-US" sz="3600" b="1" i="0" u="none" strike="noStrike" kern="1200" cap="none" spc="0" normalizeH="0" baseline="0" noProof="0" smtClean="0">
                <a:ln>
                  <a:noFill/>
                </a:ln>
                <a:solidFill>
                  <a:srgbClr val="000000"/>
                </a:solidFill>
                <a:effectLst/>
                <a:uLnTx/>
                <a:uFillTx/>
                <a:latin typeface="华文楷体" panose="02010600040101010101" pitchFamily="2" charset="-122"/>
                <a:ea typeface="华文楷体" panose="02010600040101010101" pitchFamily="2" charset="-122"/>
                <a:cs typeface="+mn-cs"/>
              </a:rPr>
            </a:br>
            <a:r>
              <a:rPr kumimoji="0" lang="zh-CN" altLang="en-US" sz="3600" b="1" i="0" u="none" strike="noStrike" kern="1200" cap="none" spc="0" normalizeH="0" baseline="0" noProof="0" smtClean="0">
                <a:ln>
                  <a:noFill/>
                </a:ln>
                <a:solidFill>
                  <a:srgbClr val="000000"/>
                </a:solidFill>
                <a:effectLst/>
                <a:uLnTx/>
                <a:uFillTx/>
                <a:latin typeface="华文楷体" panose="02010600040101010101" pitchFamily="2" charset="-122"/>
                <a:ea typeface="华文楷体" panose="02010600040101010101" pitchFamily="2" charset="-122"/>
                <a:cs typeface="+mn-cs"/>
              </a:rPr>
              <a:t>             </a:t>
            </a:r>
            <a:endParaRPr kumimoji="0" lang="zh-CN" altLang="en-US" sz="3600" b="0" i="0" u="none" strike="noStrike" kern="1200" cap="none" spc="0" normalizeH="0" baseline="0" noProof="0" smtClean="0">
              <a:ln>
                <a:noFill/>
              </a:ln>
              <a:solidFill>
                <a:srgbClr val="000000"/>
              </a:solidFill>
              <a:effectLst/>
              <a:uLnTx/>
              <a:uFillTx/>
              <a:latin typeface="华文楷体" panose="02010600040101010101" pitchFamily="2" charset="-122"/>
              <a:ea typeface="华文楷体" panose="02010600040101010101" pitchFamily="2" charset="-122"/>
              <a:cs typeface="+mn-cs"/>
            </a:endParaRPr>
          </a:p>
        </p:txBody>
      </p:sp>
      <p:sp>
        <p:nvSpPr>
          <p:cNvPr id="75780" name="文本框 2"/>
          <p:cNvSpPr txBox="1">
            <a:spLocks noChangeArrowheads="1"/>
          </p:cNvSpPr>
          <p:nvPr/>
        </p:nvSpPr>
        <p:spPr bwMode="auto">
          <a:xfrm>
            <a:off x="4932363" y="4581525"/>
            <a:ext cx="16303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刘媛    </a:t>
            </a:r>
            <a:endParaRPr kumimoji="0" lang="en-US" altLang="zh-CN"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p:txBody>
      </p:sp>
      <p:sp>
        <p:nvSpPr>
          <p:cNvPr id="75781" name="文本框 3"/>
          <p:cNvSpPr txBox="1">
            <a:spLocks noChangeArrowheads="1"/>
          </p:cNvSpPr>
          <p:nvPr/>
        </p:nvSpPr>
        <p:spPr bwMode="auto">
          <a:xfrm>
            <a:off x="5364163" y="333375"/>
            <a:ext cx="3416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smtClean="0">
                <a:ln>
                  <a:noFill/>
                </a:ln>
                <a:solidFill>
                  <a:srgbClr val="000000"/>
                </a:solidFill>
                <a:effectLst/>
                <a:uLnTx/>
                <a:uFillTx/>
                <a:latin typeface="华文仿宋" panose="02010600040101010101" pitchFamily="2" charset="-122"/>
                <a:ea typeface="华文仿宋" panose="02010600040101010101" pitchFamily="2" charset="-122"/>
                <a:cs typeface="+mn-cs"/>
              </a:rPr>
              <a:t>北师大版小学六年级上第八单元</a:t>
            </a:r>
          </a:p>
        </p:txBody>
      </p:sp>
      <p:sp>
        <p:nvSpPr>
          <p:cNvPr id="5" name="矩形 4"/>
          <p:cNvSpPr/>
          <p:nvPr/>
        </p:nvSpPr>
        <p:spPr>
          <a:xfrm>
            <a:off x="5364163" y="333375"/>
            <a:ext cx="3581400" cy="368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1104501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20688" y="332656"/>
            <a:ext cx="8568952" cy="1216025"/>
          </a:xfrm>
        </p:spPr>
        <p:txBody>
          <a:bodyPr/>
          <a:lstStyle/>
          <a:p>
            <a:pPr algn="ctr" eaLnBrk="1" hangingPunct="1">
              <a:defRPr/>
            </a:pPr>
            <a:r>
              <a:rPr lang="zh-CN" altLang="en-US" sz="5400" b="1" dirty="0" smtClean="0">
                <a:effectLst>
                  <a:outerShdw blurRad="38100" dist="38100" dir="2700000" algn="tl">
                    <a:srgbClr val="C0C0C0"/>
                  </a:outerShdw>
                </a:effectLst>
                <a:ea typeface="方正启体简体" pitchFamily="65" charset="-122"/>
              </a:rPr>
              <a:t>阅读经典                                    </a:t>
            </a:r>
            <a:endParaRPr lang="zh-CN" altLang="en-US" sz="5400" b="1" dirty="0" smtClean="0"/>
          </a:p>
        </p:txBody>
      </p:sp>
      <p:sp>
        <p:nvSpPr>
          <p:cNvPr id="3" name="内容占位符 2"/>
          <p:cNvSpPr>
            <a:spLocks noGrp="1"/>
          </p:cNvSpPr>
          <p:nvPr>
            <p:ph idx="1"/>
          </p:nvPr>
        </p:nvSpPr>
        <p:spPr>
          <a:xfrm>
            <a:off x="1475656" y="4509120"/>
            <a:ext cx="7380287" cy="3600450"/>
          </a:xfrm>
        </p:spPr>
        <p:txBody>
          <a:bodyPr/>
          <a:lstStyle/>
          <a:p>
            <a:pPr marL="0" indent="0" eaLnBrk="1" hangingPunct="1">
              <a:buNone/>
              <a:defRPr/>
            </a:pPr>
            <a:endParaRPr lang="en-US" altLang="zh-CN" sz="3200" dirty="0" smtClean="0">
              <a:ea typeface="方正启体简体" pitchFamily="65" charset="-122"/>
            </a:endParaRPr>
          </a:p>
          <a:p>
            <a:pPr marL="0" indent="0" eaLnBrk="1" hangingPunct="1">
              <a:buNone/>
              <a:defRPr/>
            </a:pPr>
            <a:endParaRPr lang="en-US" altLang="zh-CN" sz="3200" dirty="0" smtClean="0">
              <a:ea typeface="方正启体简体" pitchFamily="65" charset="-122"/>
            </a:endParaRPr>
          </a:p>
        </p:txBody>
      </p:sp>
      <p:sp>
        <p:nvSpPr>
          <p:cNvPr id="4" name="文本框 3"/>
          <p:cNvSpPr txBox="1"/>
          <p:nvPr/>
        </p:nvSpPr>
        <p:spPr>
          <a:xfrm>
            <a:off x="179512" y="2924944"/>
            <a:ext cx="9248045" cy="2308324"/>
          </a:xfrm>
          <a:prstGeom prst="rect">
            <a:avLst/>
          </a:prstGeom>
          <a:noFill/>
        </p:spPr>
        <p:txBody>
          <a:bodyPr wrap="non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zh-CN" altLang="en-US" sz="3200" b="1" i="0" u="none" strike="noStrike" kern="1200" cap="none" spc="0" normalizeH="0" baseline="0" noProof="0" dirty="0" smtClean="0">
                <a:ln>
                  <a:noFill/>
                </a:ln>
                <a:solidFill>
                  <a:srgbClr val="000000"/>
                </a:solidFill>
                <a:effectLst/>
                <a:uLnTx/>
                <a:uFillTx/>
                <a:latin typeface="幼圆" panose="02010509060101010101" pitchFamily="49" charset="-122"/>
                <a:ea typeface="幼圆" panose="02010509060101010101" pitchFamily="49" charset="-122"/>
                <a:cs typeface="+mn-cs"/>
              </a:rPr>
              <a:t>经典：指具典范性、权威性的，经久不衰的作品；</a:t>
            </a:r>
            <a:endParaRPr kumimoji="0" lang="en-US" altLang="zh-CN" sz="3200" b="1" i="0" u="none" strike="noStrike" kern="1200" cap="none" spc="0" normalizeH="0" baseline="0" noProof="0" dirty="0" smtClean="0">
              <a:ln>
                <a:noFill/>
              </a:ln>
              <a:solidFill>
                <a:srgbClr val="000000"/>
              </a:solidFill>
              <a:effectLst/>
              <a:uLnTx/>
              <a:uFillTx/>
              <a:latin typeface="幼圆" panose="02010509060101010101" pitchFamily="49" charset="-122"/>
              <a:ea typeface="幼圆" panose="02010509060101010101" pitchFamily="49" charset="-122"/>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zh-CN" altLang="en-US" sz="3200" b="1" i="0" u="none" strike="noStrike" kern="1200" cap="none" spc="0" normalizeH="0" baseline="0" noProof="0" dirty="0" smtClean="0">
                <a:ln>
                  <a:noFill/>
                </a:ln>
                <a:solidFill>
                  <a:srgbClr val="000000"/>
                </a:solidFill>
                <a:effectLst/>
                <a:uLnTx/>
                <a:uFillTx/>
                <a:latin typeface="幼圆" panose="02010509060101010101" pitchFamily="49" charset="-122"/>
                <a:ea typeface="幼圆" panose="02010509060101010101" pitchFamily="49" charset="-122"/>
                <a:cs typeface="+mn-cs"/>
              </a:rPr>
              <a:t>     经过历史选择出来的“最有价值的”能表现</a:t>
            </a:r>
            <a:endParaRPr kumimoji="0" lang="en-US" altLang="zh-CN" sz="3200" b="1" i="0" u="none" strike="noStrike" kern="1200" cap="none" spc="0" normalizeH="0" baseline="0" noProof="0" dirty="0" smtClean="0">
              <a:ln>
                <a:noFill/>
              </a:ln>
              <a:solidFill>
                <a:srgbClr val="000000"/>
              </a:solidFill>
              <a:effectLst/>
              <a:uLnTx/>
              <a:uFillTx/>
              <a:latin typeface="幼圆" panose="02010509060101010101" pitchFamily="49" charset="-122"/>
              <a:ea typeface="幼圆" panose="02010509060101010101" pitchFamily="49" charset="-122"/>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zh-CN" altLang="en-US" sz="3200" b="1" i="0" u="none" strike="noStrike" kern="1200" cap="none" spc="0" normalizeH="0" baseline="0" noProof="0" dirty="0" smtClean="0">
                <a:ln>
                  <a:noFill/>
                </a:ln>
                <a:solidFill>
                  <a:srgbClr val="000000"/>
                </a:solidFill>
                <a:effectLst/>
                <a:uLnTx/>
                <a:uFillTx/>
                <a:latin typeface="幼圆" panose="02010509060101010101" pitchFamily="49" charset="-122"/>
                <a:ea typeface="幼圆" panose="02010509060101010101" pitchFamily="49" charset="-122"/>
                <a:cs typeface="+mn-cs"/>
              </a:rPr>
              <a:t>     本行业的精髓的作品。</a:t>
            </a:r>
            <a:endParaRPr kumimoji="0" lang="zh-CN" altLang="en-US" sz="3200" b="1" i="0" u="none" strike="noStrike" kern="1200" cap="none" spc="0" normalizeH="0" baseline="0" noProof="0" dirty="0">
              <a:ln>
                <a:noFill/>
              </a:ln>
              <a:solidFill>
                <a:srgbClr val="000000"/>
              </a:solidFill>
              <a:effectLst/>
              <a:uLnTx/>
              <a:uFillTx/>
              <a:latin typeface="幼圆" panose="02010509060101010101" pitchFamily="49" charset="-122"/>
              <a:ea typeface="幼圆" panose="02010509060101010101" pitchFamily="49" charset="-122"/>
              <a:cs typeface="+mn-cs"/>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411" y="565654"/>
            <a:ext cx="3541589" cy="1966053"/>
          </a:xfrm>
          <a:prstGeom prst="rect">
            <a:avLst/>
          </a:prstGeom>
        </p:spPr>
      </p:pic>
    </p:spTree>
    <p:extLst>
      <p:ext uri="{BB962C8B-B14F-4D97-AF65-F5344CB8AC3E}">
        <p14:creationId xmlns:p14="http://schemas.microsoft.com/office/powerpoint/2010/main" val="10197078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pPr algn="ctr" eaLnBrk="1" hangingPunct="1">
              <a:defRPr/>
            </a:pPr>
            <a:r>
              <a:rPr lang="zh-CN" altLang="en-US" sz="4000" dirty="0" smtClean="0">
                <a:effectLst>
                  <a:outerShdw blurRad="38100" dist="38100" dir="2700000" algn="tl">
                    <a:srgbClr val="C0C0C0"/>
                  </a:outerShdw>
                </a:effectLst>
                <a:ea typeface="方正启体简体" pitchFamily="65" charset="-122"/>
              </a:rPr>
              <a:t>文学</a:t>
            </a:r>
            <a:r>
              <a:rPr lang="zh-CN" altLang="en-US" sz="4000" dirty="0">
                <a:effectLst>
                  <a:outerShdw blurRad="38100" dist="38100" dir="2700000" algn="tl">
                    <a:srgbClr val="C0C0C0"/>
                  </a:outerShdw>
                </a:effectLst>
                <a:ea typeface="方正启体简体" pitchFamily="65" charset="-122"/>
              </a:rPr>
              <a:t>经典阅读四字</a:t>
            </a:r>
            <a:r>
              <a:rPr lang="zh-CN" altLang="en-US" sz="4000" dirty="0" smtClean="0">
                <a:effectLst>
                  <a:outerShdw blurRad="38100" dist="38100" dir="2700000" algn="tl">
                    <a:srgbClr val="C0C0C0"/>
                  </a:outerShdw>
                </a:effectLst>
                <a:ea typeface="方正启体简体" pitchFamily="65" charset="-122"/>
              </a:rPr>
              <a:t>经（</a:t>
            </a:r>
            <a:r>
              <a:rPr lang="en-US" altLang="zh-CN" sz="4000" dirty="0" smtClean="0">
                <a:effectLst>
                  <a:outerShdw blurRad="38100" dist="38100" dir="2700000" algn="tl">
                    <a:srgbClr val="C0C0C0"/>
                  </a:outerShdw>
                </a:effectLst>
                <a:ea typeface="方正启体简体" pitchFamily="65" charset="-122"/>
              </a:rPr>
              <a:t>1.</a:t>
            </a:r>
            <a:r>
              <a:rPr lang="zh-CN" altLang="en-US" sz="4000" dirty="0" smtClean="0">
                <a:effectLst>
                  <a:outerShdw blurRad="38100" dist="38100" dir="2700000" algn="tl">
                    <a:srgbClr val="C0C0C0"/>
                  </a:outerShdw>
                </a:effectLst>
                <a:ea typeface="方正启体简体" pitchFamily="65" charset="-122"/>
              </a:rPr>
              <a:t>读）</a:t>
            </a:r>
          </a:p>
        </p:txBody>
      </p:sp>
      <p:sp>
        <p:nvSpPr>
          <p:cNvPr id="236547" name="Rectangle 3"/>
          <p:cNvSpPr>
            <a:spLocks noGrp="1" noChangeArrowheads="1"/>
          </p:cNvSpPr>
          <p:nvPr>
            <p:ph type="body" idx="1"/>
          </p:nvPr>
        </p:nvSpPr>
        <p:spPr>
          <a:xfrm>
            <a:off x="601663" y="1844675"/>
            <a:ext cx="7570737" cy="3455988"/>
          </a:xfrm>
        </p:spPr>
        <p:txBody>
          <a:bodyPr/>
          <a:lstStyle/>
          <a:p>
            <a:pPr eaLnBrk="1" hangingPunct="1">
              <a:defRPr/>
            </a:pPr>
            <a:r>
              <a:rPr lang="zh-CN" altLang="en-US" sz="4400" dirty="0" smtClean="0">
                <a:effectLst>
                  <a:outerShdw blurRad="38100" dist="38100" dir="2700000" algn="tl">
                    <a:srgbClr val="000000">
                      <a:alpha val="43137"/>
                    </a:srgbClr>
                  </a:outerShdw>
                </a:effectLst>
                <a:latin typeface="Arial"/>
                <a:ea typeface="方正启体简体" pitchFamily="65" charset="-122"/>
              </a:rPr>
              <a:t>读</a:t>
            </a:r>
            <a:r>
              <a:rPr lang="en-US" altLang="zh-CN" sz="4400" dirty="0">
                <a:latin typeface="方正启体简体" panose="03000509000000000000" pitchFamily="65" charset="-122"/>
                <a:ea typeface="方正启体简体" panose="03000509000000000000" pitchFamily="65" charset="-122"/>
              </a:rPr>
              <a:t>:</a:t>
            </a:r>
            <a:r>
              <a:rPr lang="zh-CN" altLang="en-US" sz="4400" dirty="0" smtClean="0">
                <a:latin typeface="Arial"/>
                <a:ea typeface="方正启体简体" pitchFamily="65" charset="-122"/>
              </a:rPr>
              <a:t>“</a:t>
            </a:r>
            <a:r>
              <a:rPr lang="zh-CN" altLang="en-US" sz="4400" dirty="0" smtClean="0">
                <a:ea typeface="方正启体简体" pitchFamily="65" charset="-122"/>
              </a:rPr>
              <a:t>读书百遍，其义自见。</a:t>
            </a:r>
            <a:r>
              <a:rPr lang="zh-CN" altLang="en-US" sz="4400" dirty="0" smtClean="0">
                <a:latin typeface="Arial"/>
                <a:ea typeface="方正启体简体" pitchFamily="65" charset="-122"/>
              </a:rPr>
              <a:t>”</a:t>
            </a:r>
            <a:r>
              <a:rPr lang="zh-CN" altLang="en-US" sz="4400" dirty="0" smtClean="0"/>
              <a:t> </a:t>
            </a:r>
          </a:p>
          <a:p>
            <a:pPr lvl="1" eaLnBrk="1" hangingPunct="1">
              <a:defRPr/>
            </a:pPr>
            <a:r>
              <a:rPr lang="zh-CN" altLang="zh-CN" sz="2400" dirty="0" smtClean="0">
                <a:latin typeface="方正启体简体" panose="03000509000000000000" pitchFamily="65" charset="-122"/>
                <a:ea typeface="方正启体简体" panose="03000509000000000000" pitchFamily="65" charset="-122"/>
              </a:rPr>
              <a:t>朱熹：“</a:t>
            </a:r>
            <a:r>
              <a:rPr lang="zh-CN" altLang="zh-CN" sz="2400" dirty="0" smtClean="0">
                <a:solidFill>
                  <a:srgbClr val="FF0000"/>
                </a:solidFill>
                <a:latin typeface="方正启体简体" panose="03000509000000000000" pitchFamily="65" charset="-122"/>
                <a:ea typeface="方正启体简体" panose="03000509000000000000" pitchFamily="65" charset="-122"/>
              </a:rPr>
              <a:t>莫说道见得了便休</a:t>
            </a:r>
            <a:r>
              <a:rPr lang="zh-CN" altLang="zh-CN" sz="2400" dirty="0" smtClean="0">
                <a:latin typeface="方正启体简体" panose="03000509000000000000" pitchFamily="65" charset="-122"/>
                <a:ea typeface="方正启体简体" panose="03000509000000000000" pitchFamily="65" charset="-122"/>
              </a:rPr>
              <a:t>。而今看一千遍，见得又别；看一万遍，看得又别。须是无这册子时，许多节目次第都恁地历历落落，在自家肚里，方好。”“</a:t>
            </a:r>
            <a:r>
              <a:rPr lang="zh-CN" altLang="zh-CN" sz="2400" dirty="0" smtClean="0">
                <a:solidFill>
                  <a:srgbClr val="FF0000"/>
                </a:solidFill>
                <a:latin typeface="方正启体简体" panose="03000509000000000000" pitchFamily="65" charset="-122"/>
                <a:ea typeface="方正启体简体" panose="03000509000000000000" pitchFamily="65" charset="-122"/>
              </a:rPr>
              <a:t>书须熟读</a:t>
            </a:r>
            <a:r>
              <a:rPr lang="zh-CN" altLang="zh-CN" sz="2400" dirty="0" smtClean="0">
                <a:latin typeface="方正启体简体" panose="03000509000000000000" pitchFamily="65" charset="-122"/>
                <a:ea typeface="方正启体简体" panose="03000509000000000000" pitchFamily="65" charset="-122"/>
              </a:rPr>
              <a:t>。所谓书，只是一般。然读十遍时，与读一遍时终别；读百遍时，与读十遍又自不同也。”</a:t>
            </a:r>
            <a:r>
              <a:rPr lang="zh-CN" altLang="zh-CN" sz="1800" dirty="0" smtClean="0">
                <a:latin typeface="方正启体简体" panose="03000509000000000000" pitchFamily="65" charset="-122"/>
                <a:ea typeface="方正启体简体" panose="03000509000000000000" pitchFamily="65" charset="-122"/>
              </a:rPr>
              <a:t>（宋人张洪等选编《朱子读书法》卷上）</a:t>
            </a:r>
            <a:endParaRPr lang="zh-CN" altLang="en-US" sz="1800" dirty="0" smtClean="0">
              <a:latin typeface="方正启体简体" panose="03000509000000000000" pitchFamily="65" charset="-122"/>
              <a:ea typeface="方正启体简体" panose="03000509000000000000" pitchFamily="65"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81127"/>
            <a:ext cx="1623835" cy="2029793"/>
          </a:xfrm>
          <a:prstGeom prst="rect">
            <a:avLst/>
          </a:prstGeom>
        </p:spPr>
      </p:pic>
    </p:spTree>
    <p:extLst>
      <p:ext uri="{BB962C8B-B14F-4D97-AF65-F5344CB8AC3E}">
        <p14:creationId xmlns:p14="http://schemas.microsoft.com/office/powerpoint/2010/main" val="544124004"/>
      </p:ext>
    </p:extLst>
  </p:cSld>
  <p:clrMapOvr>
    <a:masterClrMapping/>
  </p:clrMapOvr>
  <p:transition spd="slow">
    <p:randomBar dir="vert"/>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algn="ctr" eaLnBrk="1" hangingPunct="1">
              <a:defRPr/>
            </a:pPr>
            <a:r>
              <a:rPr lang="zh-CN" altLang="en-US" sz="4000" dirty="0" smtClean="0">
                <a:effectLst>
                  <a:outerShdw blurRad="38100" dist="38100" dir="2700000" algn="tl">
                    <a:srgbClr val="C0C0C0"/>
                  </a:outerShdw>
                </a:effectLst>
                <a:ea typeface="方正启体简体" pitchFamily="65" charset="-122"/>
              </a:rPr>
              <a:t>文学</a:t>
            </a:r>
            <a:r>
              <a:rPr lang="zh-CN" altLang="en-US" sz="4000" dirty="0">
                <a:effectLst>
                  <a:outerShdw blurRad="38100" dist="38100" dir="2700000" algn="tl">
                    <a:srgbClr val="C0C0C0"/>
                  </a:outerShdw>
                </a:effectLst>
                <a:ea typeface="方正启体简体" pitchFamily="65" charset="-122"/>
              </a:rPr>
              <a:t>经典阅读四字</a:t>
            </a:r>
            <a:r>
              <a:rPr lang="zh-CN" altLang="en-US" sz="4000" dirty="0" smtClean="0">
                <a:effectLst>
                  <a:outerShdw blurRad="38100" dist="38100" dir="2700000" algn="tl">
                    <a:srgbClr val="C0C0C0"/>
                  </a:outerShdw>
                </a:effectLst>
                <a:ea typeface="方正启体简体" pitchFamily="65" charset="-122"/>
              </a:rPr>
              <a:t>经（</a:t>
            </a:r>
            <a:r>
              <a:rPr lang="en-US" altLang="zh-CN" sz="4000" dirty="0" smtClean="0">
                <a:effectLst>
                  <a:outerShdw blurRad="38100" dist="38100" dir="2700000" algn="tl">
                    <a:srgbClr val="C0C0C0"/>
                  </a:outerShdw>
                </a:effectLst>
                <a:ea typeface="方正启体简体" pitchFamily="65" charset="-122"/>
              </a:rPr>
              <a:t>2.</a:t>
            </a:r>
            <a:r>
              <a:rPr lang="zh-CN" altLang="en-US" sz="4000" dirty="0" smtClean="0">
                <a:effectLst>
                  <a:outerShdw blurRad="38100" dist="38100" dir="2700000" algn="tl">
                    <a:srgbClr val="C0C0C0"/>
                  </a:outerShdw>
                </a:effectLst>
                <a:ea typeface="方正启体简体" pitchFamily="65" charset="-122"/>
              </a:rPr>
              <a:t>思）</a:t>
            </a:r>
          </a:p>
        </p:txBody>
      </p:sp>
      <p:sp>
        <p:nvSpPr>
          <p:cNvPr id="237571" name="Rectangle 3"/>
          <p:cNvSpPr>
            <a:spLocks noGrp="1" noChangeArrowheads="1"/>
          </p:cNvSpPr>
          <p:nvPr>
            <p:ph type="body" idx="1"/>
          </p:nvPr>
        </p:nvSpPr>
        <p:spPr>
          <a:xfrm>
            <a:off x="611188" y="1844675"/>
            <a:ext cx="8064500" cy="4321175"/>
          </a:xfrm>
        </p:spPr>
        <p:txBody>
          <a:bodyPr/>
          <a:lstStyle/>
          <a:p>
            <a:pPr eaLnBrk="1" hangingPunct="1">
              <a:defRPr/>
            </a:pPr>
            <a:r>
              <a:rPr lang="zh-CN" altLang="en-US" sz="4400" dirty="0" smtClean="0">
                <a:effectLst>
                  <a:outerShdw blurRad="38100" dist="38100" dir="2700000" algn="tl">
                    <a:srgbClr val="000000">
                      <a:alpha val="43137"/>
                    </a:srgbClr>
                  </a:outerShdw>
                </a:effectLst>
                <a:ea typeface="方正启体简体" pitchFamily="65" charset="-122"/>
              </a:rPr>
              <a:t>思</a:t>
            </a:r>
            <a:r>
              <a:rPr lang="en-US" altLang="zh-CN" sz="4400" dirty="0">
                <a:latin typeface="方正启体简体" panose="03000509000000000000" pitchFamily="65" charset="-122"/>
                <a:ea typeface="方正启体简体" panose="03000509000000000000" pitchFamily="65" charset="-122"/>
              </a:rPr>
              <a:t>:</a:t>
            </a:r>
            <a:r>
              <a:rPr lang="zh-CN" altLang="en-US" sz="4400" dirty="0" smtClean="0">
                <a:latin typeface="Arial"/>
                <a:ea typeface="方正启体简体" pitchFamily="65" charset="-122"/>
              </a:rPr>
              <a:t>“</a:t>
            </a:r>
            <a:r>
              <a:rPr lang="zh-CN" altLang="en-US" sz="4400" dirty="0" smtClean="0">
                <a:ea typeface="方正启体简体" pitchFamily="65" charset="-122"/>
              </a:rPr>
              <a:t>学而不思则罔，思而不学则殆。</a:t>
            </a:r>
            <a:r>
              <a:rPr lang="zh-CN" altLang="en-US" sz="4400" dirty="0" smtClean="0">
                <a:latin typeface="Arial"/>
                <a:ea typeface="方正启体简体" pitchFamily="65" charset="-122"/>
              </a:rPr>
              <a:t>”</a:t>
            </a:r>
            <a:endParaRPr lang="en-US" altLang="zh-CN" sz="4400" dirty="0" smtClean="0">
              <a:latin typeface="Arial"/>
              <a:ea typeface="方正启体简体" pitchFamily="65" charset="-122"/>
            </a:endParaRPr>
          </a:p>
          <a:p>
            <a:pPr marL="0" indent="0" eaLnBrk="1" hangingPunct="1">
              <a:buNone/>
              <a:defRPr/>
            </a:pPr>
            <a:r>
              <a:rPr lang="en-US" altLang="zh-CN" sz="4400" dirty="0">
                <a:latin typeface="Arial"/>
                <a:ea typeface="方正启体简体" pitchFamily="65" charset="-122"/>
              </a:rPr>
              <a:t> </a:t>
            </a:r>
            <a:r>
              <a:rPr lang="en-US" altLang="zh-CN" sz="4400" dirty="0" smtClean="0">
                <a:latin typeface="Arial"/>
                <a:ea typeface="方正启体简体" pitchFamily="65" charset="-122"/>
              </a:rPr>
              <a:t>   </a:t>
            </a:r>
            <a:r>
              <a:rPr lang="zh-CN" altLang="en-US" sz="4400" dirty="0" smtClean="0">
                <a:ea typeface="方正启体简体" pitchFamily="65" charset="-122"/>
              </a:rPr>
              <a:t>（</a:t>
            </a:r>
            <a:r>
              <a:rPr lang="en-US" altLang="zh-CN" sz="4400" dirty="0" smtClean="0">
                <a:ea typeface="方正启体简体" pitchFamily="65" charset="-122"/>
              </a:rPr>
              <a:t>《</a:t>
            </a:r>
            <a:r>
              <a:rPr lang="zh-CN" altLang="en-US" sz="4400" dirty="0" smtClean="0">
                <a:ea typeface="方正启体简体" pitchFamily="65" charset="-122"/>
              </a:rPr>
              <a:t>论语</a:t>
            </a:r>
            <a:r>
              <a:rPr lang="en-US" altLang="zh-CN" sz="4400" dirty="0" smtClean="0">
                <a:latin typeface="宋体" panose="02010600030101010101" pitchFamily="2" charset="-122"/>
              </a:rPr>
              <a:t>·</a:t>
            </a:r>
            <a:r>
              <a:rPr lang="zh-CN" altLang="en-US" sz="4400" dirty="0" smtClean="0">
                <a:ea typeface="方正启体简体" pitchFamily="65" charset="-122"/>
              </a:rPr>
              <a:t>为政</a:t>
            </a:r>
            <a:r>
              <a:rPr lang="en-US" altLang="zh-CN" sz="4400" dirty="0" smtClean="0">
                <a:ea typeface="方正启体简体" pitchFamily="65" charset="-122"/>
              </a:rPr>
              <a:t>》</a:t>
            </a:r>
            <a:r>
              <a:rPr lang="zh-CN" altLang="en-US" sz="4400" dirty="0" smtClean="0">
                <a:ea typeface="方正启体简体" pitchFamily="65" charset="-122"/>
              </a:rPr>
              <a:t>）</a:t>
            </a:r>
            <a:endParaRPr lang="en-US" altLang="zh-CN" sz="4400" dirty="0" smtClean="0">
              <a:ea typeface="方正启体简体" pitchFamily="65" charset="-122"/>
            </a:endParaRPr>
          </a:p>
          <a:p>
            <a:pPr marL="0" lvl="1" indent="0" eaLnBrk="1" hangingPunct="1">
              <a:buNone/>
              <a:defRPr/>
            </a:pPr>
            <a:r>
              <a:rPr lang="zh-CN" altLang="en-US" sz="2400" b="1" dirty="0" smtClean="0">
                <a:latin typeface="楷体" panose="02010609060101010101" pitchFamily="49" charset="-122"/>
                <a:ea typeface="楷体" panose="02010609060101010101" pitchFamily="49" charset="-122"/>
              </a:rPr>
              <a:t>   苏轼</a:t>
            </a:r>
            <a:r>
              <a:rPr lang="zh-CN" altLang="en-US" sz="2400" b="1" dirty="0">
                <a:latin typeface="楷体" panose="02010609060101010101" pitchFamily="49" charset="-122"/>
                <a:ea typeface="楷体" panose="02010609060101010101" pitchFamily="49" charset="-122"/>
              </a:rPr>
              <a:t>：“旧书不厌百回读，熟读深思子自知。</a:t>
            </a:r>
            <a:r>
              <a:rPr lang="zh-CN" altLang="en-US" sz="2400" b="1" dirty="0" smtClean="0">
                <a:latin typeface="楷体" panose="02010609060101010101" pitchFamily="49" charset="-122"/>
                <a:ea typeface="楷体" panose="02010609060101010101" pitchFamily="49" charset="-122"/>
              </a:rPr>
              <a:t>”</a:t>
            </a:r>
            <a:endParaRPr lang="en-US" altLang="zh-CN" sz="2400" b="1" dirty="0" smtClean="0">
              <a:latin typeface="楷体" panose="02010609060101010101" pitchFamily="49" charset="-122"/>
              <a:ea typeface="楷体" panose="02010609060101010101" pitchFamily="49" charset="-122"/>
            </a:endParaRPr>
          </a:p>
          <a:p>
            <a:pPr marL="0" lvl="1" indent="0" eaLnBrk="1" hangingPunct="1">
              <a:buNone/>
              <a:defRPr/>
            </a:pPr>
            <a:r>
              <a:rPr lang="zh-CN" altLang="en-US" sz="2400" b="1" dirty="0" smtClean="0">
                <a:latin typeface="楷体" panose="02010609060101010101" pitchFamily="49" charset="-122"/>
                <a:ea typeface="楷体" panose="02010609060101010101" pitchFamily="49" charset="-122"/>
              </a:rPr>
              <a:t>   （</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苏轼诗集</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卷二</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送安敦秀才失解西归</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a:t>
            </a:r>
            <a:endParaRPr lang="en-US" altLang="zh-CN" sz="2400" b="1" dirty="0">
              <a:latin typeface="楷体" panose="02010609060101010101" pitchFamily="49" charset="-122"/>
              <a:ea typeface="楷体" panose="02010609060101010101" pitchFamily="49" charset="-122"/>
            </a:endParaRPr>
          </a:p>
          <a:p>
            <a:pPr marL="0" indent="0" eaLnBrk="1" hangingPunct="1">
              <a:buNone/>
              <a:defRPr/>
            </a:pPr>
            <a:endParaRPr lang="zh-CN" altLang="en-US" sz="2400" b="1" dirty="0" smtClean="0">
              <a:latin typeface="楷体" panose="02010609060101010101" pitchFamily="49" charset="-122"/>
              <a:ea typeface="楷体" panose="02010609060101010101" pitchFamily="49"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04151"/>
            <a:ext cx="3429000" cy="2352323"/>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390" y="5004152"/>
            <a:ext cx="3859267" cy="2352323"/>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2611" y="5004152"/>
            <a:ext cx="1967120" cy="2381250"/>
          </a:xfrm>
          <a:prstGeom prst="rect">
            <a:avLst/>
          </a:prstGeom>
        </p:spPr>
      </p:pic>
    </p:spTree>
    <p:extLst>
      <p:ext uri="{BB962C8B-B14F-4D97-AF65-F5344CB8AC3E}">
        <p14:creationId xmlns:p14="http://schemas.microsoft.com/office/powerpoint/2010/main" val="4064171194"/>
      </p:ext>
    </p:extLst>
  </p:cSld>
  <p:clrMapOvr>
    <a:masterClrMapping/>
  </p:clrMapOvr>
  <p:transition spd="slow">
    <p:randomBar dir="vert"/>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algn="ctr" eaLnBrk="1" hangingPunct="1">
              <a:defRPr/>
            </a:pPr>
            <a:r>
              <a:rPr lang="zh-CN" altLang="en-US" sz="4000" dirty="0" smtClean="0">
                <a:effectLst>
                  <a:outerShdw blurRad="38100" dist="38100" dir="2700000" algn="tl">
                    <a:srgbClr val="C0C0C0"/>
                  </a:outerShdw>
                </a:effectLst>
                <a:ea typeface="方正启体简体" pitchFamily="65" charset="-122"/>
              </a:rPr>
              <a:t>文学</a:t>
            </a:r>
            <a:r>
              <a:rPr lang="zh-CN" altLang="en-US" sz="4000" dirty="0">
                <a:effectLst>
                  <a:outerShdw blurRad="38100" dist="38100" dir="2700000" algn="tl">
                    <a:srgbClr val="C0C0C0"/>
                  </a:outerShdw>
                </a:effectLst>
                <a:ea typeface="方正启体简体" pitchFamily="65" charset="-122"/>
              </a:rPr>
              <a:t>经典阅读四字</a:t>
            </a:r>
            <a:r>
              <a:rPr lang="zh-CN" altLang="en-US" sz="4000" dirty="0" smtClean="0">
                <a:effectLst>
                  <a:outerShdw blurRad="38100" dist="38100" dir="2700000" algn="tl">
                    <a:srgbClr val="C0C0C0"/>
                  </a:outerShdw>
                </a:effectLst>
                <a:ea typeface="方正启体简体" pitchFamily="65" charset="-122"/>
              </a:rPr>
              <a:t>经（</a:t>
            </a:r>
            <a:r>
              <a:rPr lang="en-US" altLang="zh-CN" sz="4000" dirty="0" smtClean="0">
                <a:effectLst>
                  <a:outerShdw blurRad="38100" dist="38100" dir="2700000" algn="tl">
                    <a:srgbClr val="C0C0C0"/>
                  </a:outerShdw>
                </a:effectLst>
                <a:ea typeface="方正启体简体" pitchFamily="65" charset="-122"/>
              </a:rPr>
              <a:t>3.</a:t>
            </a:r>
            <a:r>
              <a:rPr lang="zh-CN" altLang="en-US" sz="4000" dirty="0" smtClean="0">
                <a:effectLst>
                  <a:outerShdw blurRad="38100" dist="38100" dir="2700000" algn="tl">
                    <a:srgbClr val="C0C0C0"/>
                  </a:outerShdw>
                </a:effectLst>
                <a:ea typeface="方正启体简体" pitchFamily="65" charset="-122"/>
              </a:rPr>
              <a:t>疑）</a:t>
            </a:r>
          </a:p>
        </p:txBody>
      </p:sp>
      <p:sp>
        <p:nvSpPr>
          <p:cNvPr id="238595" name="Rectangle 3"/>
          <p:cNvSpPr>
            <a:spLocks noGrp="1" noChangeArrowheads="1"/>
          </p:cNvSpPr>
          <p:nvPr>
            <p:ph type="body" idx="1"/>
          </p:nvPr>
        </p:nvSpPr>
        <p:spPr>
          <a:xfrm>
            <a:off x="611188" y="1844675"/>
            <a:ext cx="7921625" cy="4321175"/>
          </a:xfrm>
        </p:spPr>
        <p:txBody>
          <a:bodyPr/>
          <a:lstStyle/>
          <a:p>
            <a:pPr eaLnBrk="1" hangingPunct="1">
              <a:defRPr/>
            </a:pPr>
            <a:r>
              <a:rPr lang="zh-CN" altLang="en-US" sz="4000" b="1" dirty="0" smtClean="0">
                <a:effectLst>
                  <a:outerShdw blurRad="38100" dist="38100" dir="2700000" algn="tl">
                    <a:srgbClr val="000000">
                      <a:alpha val="43137"/>
                    </a:srgbClr>
                  </a:outerShdw>
                </a:effectLst>
                <a:ea typeface="方正启体简体" pitchFamily="65" charset="-122"/>
              </a:rPr>
              <a:t>疑</a:t>
            </a:r>
            <a:r>
              <a:rPr lang="en-US" altLang="zh-CN" sz="4000" b="1" dirty="0">
                <a:latin typeface="方正启体简体" panose="03000509000000000000" pitchFamily="65" charset="-122"/>
                <a:ea typeface="方正启体简体" panose="03000509000000000000" pitchFamily="65" charset="-122"/>
              </a:rPr>
              <a:t>:</a:t>
            </a:r>
            <a:r>
              <a:rPr lang="zh-CN" altLang="en-US" sz="4000" b="1" dirty="0" smtClean="0">
                <a:latin typeface="Arial"/>
                <a:ea typeface="方正启体简体" pitchFamily="65" charset="-122"/>
              </a:rPr>
              <a:t>“</a:t>
            </a:r>
            <a:r>
              <a:rPr lang="zh-CN" altLang="en-US" sz="4000" b="1" dirty="0" smtClean="0">
                <a:ea typeface="方正启体简体" pitchFamily="65" charset="-122"/>
              </a:rPr>
              <a:t>尽信书不如无书。</a:t>
            </a:r>
            <a:r>
              <a:rPr lang="zh-CN" altLang="en-US" sz="4000" b="1" dirty="0" smtClean="0">
                <a:latin typeface="Arial"/>
                <a:ea typeface="方正启体简体" pitchFamily="65" charset="-122"/>
              </a:rPr>
              <a:t>”</a:t>
            </a:r>
            <a:r>
              <a:rPr lang="zh-CN" altLang="en-US" sz="4000" b="1" dirty="0" smtClean="0">
                <a:ea typeface="方正启体简体" pitchFamily="65" charset="-122"/>
              </a:rPr>
              <a:t>（</a:t>
            </a:r>
            <a:r>
              <a:rPr lang="en-US" altLang="zh-CN" sz="4000" b="1" dirty="0" smtClean="0">
                <a:ea typeface="方正启体简体" pitchFamily="65" charset="-122"/>
              </a:rPr>
              <a:t>《</a:t>
            </a:r>
            <a:r>
              <a:rPr lang="zh-CN" altLang="en-US" sz="4000" b="1" dirty="0" smtClean="0">
                <a:ea typeface="方正启体简体" pitchFamily="65" charset="-122"/>
              </a:rPr>
              <a:t>孟子</a:t>
            </a:r>
            <a:r>
              <a:rPr lang="en-US" altLang="zh-CN" sz="4000" b="1" dirty="0" smtClean="0">
                <a:latin typeface="Arial"/>
                <a:ea typeface="方正启体简体" pitchFamily="65" charset="-122"/>
              </a:rPr>
              <a:t>·</a:t>
            </a:r>
            <a:r>
              <a:rPr lang="zh-CN" altLang="en-US" sz="4000" b="1" dirty="0" smtClean="0">
                <a:ea typeface="方正启体简体" pitchFamily="65" charset="-122"/>
              </a:rPr>
              <a:t>尽心下</a:t>
            </a:r>
            <a:r>
              <a:rPr lang="en-US" altLang="zh-CN" sz="4000" b="1" dirty="0" smtClean="0">
                <a:ea typeface="方正启体简体" pitchFamily="65" charset="-122"/>
              </a:rPr>
              <a:t>》</a:t>
            </a:r>
            <a:r>
              <a:rPr lang="zh-CN" altLang="en-US" sz="4000" b="1" dirty="0" smtClean="0">
                <a:ea typeface="方正启体简体" pitchFamily="65" charset="-122"/>
              </a:rPr>
              <a:t>）</a:t>
            </a:r>
          </a:p>
          <a:p>
            <a:pPr lvl="1" eaLnBrk="1" hangingPunct="1">
              <a:defRPr/>
            </a:pPr>
            <a:r>
              <a:rPr lang="zh-CN" altLang="en-US" sz="2400" dirty="0" smtClean="0">
                <a:latin typeface="方正启体简体" panose="03000509000000000000" pitchFamily="65" charset="-122"/>
                <a:ea typeface="方正启体简体" panose="03000509000000000000" pitchFamily="65" charset="-122"/>
              </a:rPr>
              <a:t>陆九渊：“为学患无疑，疑则有进。”</a:t>
            </a:r>
            <a:r>
              <a:rPr lang="zh-CN" altLang="en-US" sz="1800" dirty="0" smtClean="0">
                <a:latin typeface="方正启体简体" panose="03000509000000000000" pitchFamily="65" charset="-122"/>
                <a:ea typeface="方正启体简体" panose="03000509000000000000" pitchFamily="65" charset="-122"/>
              </a:rPr>
              <a:t>（</a:t>
            </a:r>
            <a:r>
              <a:rPr lang="en-US" altLang="zh-CN" sz="1800" dirty="0" smtClean="0">
                <a:latin typeface="方正启体简体" panose="03000509000000000000" pitchFamily="65" charset="-122"/>
                <a:ea typeface="方正启体简体" panose="03000509000000000000" pitchFamily="65" charset="-122"/>
              </a:rPr>
              <a:t>《</a:t>
            </a:r>
            <a:r>
              <a:rPr lang="zh-CN" altLang="en-US" sz="1800" dirty="0" smtClean="0">
                <a:latin typeface="方正启体简体" panose="03000509000000000000" pitchFamily="65" charset="-122"/>
                <a:ea typeface="方正启体简体" panose="03000509000000000000" pitchFamily="65" charset="-122"/>
              </a:rPr>
              <a:t>陆象山集</a:t>
            </a:r>
            <a:r>
              <a:rPr lang="en-US" altLang="zh-CN" sz="1800" dirty="0" smtClean="0">
                <a:latin typeface="方正启体简体" panose="03000509000000000000" pitchFamily="65" charset="-122"/>
                <a:ea typeface="方正启体简体" panose="03000509000000000000" pitchFamily="65" charset="-122"/>
              </a:rPr>
              <a:t>·</a:t>
            </a:r>
            <a:r>
              <a:rPr lang="zh-CN" altLang="en-US" sz="1800" dirty="0" smtClean="0">
                <a:latin typeface="方正启体简体" panose="03000509000000000000" pitchFamily="65" charset="-122"/>
                <a:ea typeface="方正启体简体" panose="03000509000000000000" pitchFamily="65" charset="-122"/>
              </a:rPr>
              <a:t>语录</a:t>
            </a:r>
            <a:r>
              <a:rPr lang="en-US" altLang="zh-CN" sz="1800" dirty="0" smtClean="0">
                <a:latin typeface="方正启体简体" panose="03000509000000000000" pitchFamily="65" charset="-122"/>
                <a:ea typeface="方正启体简体" panose="03000509000000000000" pitchFamily="65" charset="-122"/>
              </a:rPr>
              <a:t>》</a:t>
            </a:r>
            <a:r>
              <a:rPr lang="zh-CN" altLang="en-US" sz="1800" dirty="0" smtClean="0">
                <a:latin typeface="方正启体简体" panose="03000509000000000000" pitchFamily="65" charset="-122"/>
                <a:ea typeface="方正启体简体" panose="03000509000000000000" pitchFamily="65" charset="-122"/>
              </a:rPr>
              <a:t>）</a:t>
            </a:r>
            <a:endParaRPr lang="en-US" altLang="zh-CN" sz="1800" dirty="0" smtClean="0">
              <a:latin typeface="方正启体简体" panose="03000509000000000000" pitchFamily="65" charset="-122"/>
              <a:ea typeface="方正启体简体" panose="03000509000000000000" pitchFamily="65" charset="-122"/>
            </a:endParaRPr>
          </a:p>
          <a:p>
            <a:pPr lvl="1" eaLnBrk="1" hangingPunct="1">
              <a:defRPr/>
            </a:pPr>
            <a:endParaRPr lang="en-US" altLang="zh-CN" sz="1800" dirty="0" smtClean="0">
              <a:latin typeface="方正启体简体" panose="03000509000000000000" pitchFamily="65" charset="-122"/>
              <a:ea typeface="方正启体简体" panose="03000509000000000000" pitchFamily="65" charset="-122"/>
            </a:endParaRPr>
          </a:p>
          <a:p>
            <a:pPr marL="471487" lvl="1" indent="0" eaLnBrk="1" hangingPunct="1">
              <a:buNone/>
              <a:defRPr/>
            </a:pPr>
            <a:r>
              <a:rPr lang="zh-CN" altLang="en-US" sz="2400" dirty="0" smtClean="0">
                <a:latin typeface="方正启体简体" pitchFamily="65" charset="-122"/>
                <a:ea typeface="方正启体简体" pitchFamily="65" charset="-122"/>
              </a:rPr>
              <a:t>   梁启超：</a:t>
            </a:r>
            <a:r>
              <a:rPr lang="zh-CN" altLang="en-US" sz="2400" dirty="0" smtClean="0">
                <a:latin typeface="Arial"/>
                <a:ea typeface="方正启体简体" pitchFamily="65" charset="-122"/>
              </a:rPr>
              <a:t>“</a:t>
            </a:r>
            <a:r>
              <a:rPr lang="zh-CN" altLang="en-US" sz="2400" dirty="0" smtClean="0">
                <a:latin typeface="方正启体简体" pitchFamily="65" charset="-122"/>
                <a:ea typeface="方正启体简体" pitchFamily="65" charset="-122"/>
              </a:rPr>
              <a:t>可以知</a:t>
            </a:r>
            <a:r>
              <a:rPr lang="zh-CN" altLang="en-US" sz="2400" dirty="0" smtClean="0">
                <a:solidFill>
                  <a:srgbClr val="FF0000"/>
                </a:solidFill>
                <a:latin typeface="方正启体简体" pitchFamily="65" charset="-122"/>
                <a:ea typeface="方正启体简体" pitchFamily="65" charset="-122"/>
              </a:rPr>
              <a:t>学问之价值，在善疑，在求真，在创获</a:t>
            </a:r>
            <a:r>
              <a:rPr lang="zh-CN" altLang="en-US" sz="2400" dirty="0" smtClean="0">
                <a:latin typeface="方正启体简体" pitchFamily="65" charset="-122"/>
                <a:ea typeface="方正启体简体" pitchFamily="65" charset="-122"/>
              </a:rPr>
              <a:t>。所谓研究精神，归著于此点。</a:t>
            </a:r>
            <a:r>
              <a:rPr lang="zh-CN" altLang="en-US" sz="2400" dirty="0" smtClean="0">
                <a:latin typeface="Arial"/>
                <a:ea typeface="方正启体简体" pitchFamily="65" charset="-122"/>
              </a:rPr>
              <a:t>”</a:t>
            </a:r>
            <a:r>
              <a:rPr lang="zh-CN" altLang="en-US" sz="1800" dirty="0" smtClean="0">
                <a:latin typeface="方正启体简体" pitchFamily="65" charset="-122"/>
                <a:ea typeface="方正启体简体" pitchFamily="65" charset="-122"/>
              </a:rPr>
              <a:t>（</a:t>
            </a:r>
            <a:r>
              <a:rPr lang="en-US" altLang="zh-CN" sz="1800" dirty="0" smtClean="0">
                <a:latin typeface="方正启体简体" pitchFamily="65" charset="-122"/>
                <a:ea typeface="方正启体简体" pitchFamily="65" charset="-122"/>
              </a:rPr>
              <a:t>《</a:t>
            </a:r>
            <a:r>
              <a:rPr lang="zh-CN" altLang="en-US" sz="1800" dirty="0" smtClean="0">
                <a:latin typeface="方正启体简体" pitchFamily="65" charset="-122"/>
                <a:ea typeface="方正启体简体" pitchFamily="65" charset="-122"/>
              </a:rPr>
              <a:t>清代学术概论</a:t>
            </a:r>
            <a:r>
              <a:rPr lang="en-US" altLang="zh-CN" sz="1800" dirty="0" smtClean="0">
                <a:latin typeface="方正启体简体" pitchFamily="65" charset="-122"/>
                <a:ea typeface="方正启体简体" pitchFamily="65" charset="-122"/>
              </a:rPr>
              <a:t>》</a:t>
            </a:r>
            <a:r>
              <a:rPr lang="zh-CN" altLang="en-US" sz="1800" dirty="0" smtClean="0">
                <a:latin typeface="方正启体简体" pitchFamily="65" charset="-122"/>
                <a:ea typeface="方正启体简体" pitchFamily="65" charset="-122"/>
              </a:rPr>
              <a:t>）</a:t>
            </a:r>
            <a:endParaRPr lang="en-US" altLang="zh-CN" sz="1800" dirty="0" smtClean="0">
              <a:latin typeface="方正启体简体" pitchFamily="65" charset="-122"/>
              <a:ea typeface="方正启体简体" pitchFamily="65" charset="-122"/>
            </a:endParaRPr>
          </a:p>
          <a:p>
            <a:pPr marL="471487" lvl="1" indent="0" eaLnBrk="1" hangingPunct="1">
              <a:buNone/>
              <a:defRPr/>
            </a:pPr>
            <a:endParaRPr lang="en-US" altLang="zh-CN" sz="1800" dirty="0" smtClean="0">
              <a:latin typeface="方正启体简体" pitchFamily="65" charset="-122"/>
              <a:ea typeface="方正启体简体" pitchFamily="65" charset="-122"/>
            </a:endParaRPr>
          </a:p>
        </p:txBody>
      </p:sp>
    </p:spTree>
    <p:extLst>
      <p:ext uri="{BB962C8B-B14F-4D97-AF65-F5344CB8AC3E}">
        <p14:creationId xmlns:p14="http://schemas.microsoft.com/office/powerpoint/2010/main" val="479695023"/>
      </p:ext>
    </p:extLst>
  </p:cSld>
  <p:clrMapOvr>
    <a:masterClrMapping/>
  </p:clrMapOvr>
  <p:transition spd="slow">
    <p:randomBar dir="vert"/>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pPr algn="ctr" eaLnBrk="1" hangingPunct="1">
              <a:defRPr/>
            </a:pPr>
            <a:r>
              <a:rPr lang="zh-CN" altLang="en-US" sz="4000" dirty="0" smtClean="0">
                <a:effectLst>
                  <a:outerShdw blurRad="38100" dist="38100" dir="2700000" algn="tl">
                    <a:srgbClr val="C0C0C0"/>
                  </a:outerShdw>
                </a:effectLst>
                <a:ea typeface="方正启体简体" pitchFamily="65" charset="-122"/>
              </a:rPr>
              <a:t>文学</a:t>
            </a:r>
            <a:r>
              <a:rPr lang="zh-CN" altLang="en-US" sz="4000" dirty="0">
                <a:effectLst>
                  <a:outerShdw blurRad="38100" dist="38100" dir="2700000" algn="tl">
                    <a:srgbClr val="C0C0C0"/>
                  </a:outerShdw>
                </a:effectLst>
                <a:ea typeface="方正启体简体" pitchFamily="65" charset="-122"/>
              </a:rPr>
              <a:t>经典阅读四字</a:t>
            </a:r>
            <a:r>
              <a:rPr lang="zh-CN" altLang="en-US" sz="4000" dirty="0" smtClean="0">
                <a:effectLst>
                  <a:outerShdw blurRad="38100" dist="38100" dir="2700000" algn="tl">
                    <a:srgbClr val="C0C0C0"/>
                  </a:outerShdw>
                </a:effectLst>
                <a:ea typeface="方正启体简体" pitchFamily="65" charset="-122"/>
              </a:rPr>
              <a:t>经（</a:t>
            </a:r>
            <a:r>
              <a:rPr lang="en-US" altLang="zh-CN" sz="4000" dirty="0" smtClean="0">
                <a:effectLst>
                  <a:outerShdw blurRad="38100" dist="38100" dir="2700000" algn="tl">
                    <a:srgbClr val="C0C0C0"/>
                  </a:outerShdw>
                </a:effectLst>
                <a:ea typeface="方正启体简体" pitchFamily="65" charset="-122"/>
              </a:rPr>
              <a:t>4.</a:t>
            </a:r>
            <a:r>
              <a:rPr lang="zh-CN" altLang="en-US" sz="4000" dirty="0" smtClean="0">
                <a:effectLst>
                  <a:outerShdw blurRad="38100" dist="38100" dir="2700000" algn="tl">
                    <a:srgbClr val="C0C0C0"/>
                  </a:outerShdw>
                </a:effectLst>
                <a:ea typeface="方正启体简体" pitchFamily="65" charset="-122"/>
              </a:rPr>
              <a:t>悟）</a:t>
            </a:r>
          </a:p>
        </p:txBody>
      </p:sp>
      <p:sp>
        <p:nvSpPr>
          <p:cNvPr id="239619" name="Rectangle 3"/>
          <p:cNvSpPr>
            <a:spLocks noGrp="1" noChangeArrowheads="1"/>
          </p:cNvSpPr>
          <p:nvPr>
            <p:ph type="body" idx="1"/>
          </p:nvPr>
        </p:nvSpPr>
        <p:spPr>
          <a:xfrm>
            <a:off x="539552" y="1816100"/>
            <a:ext cx="8064698" cy="4349750"/>
          </a:xfrm>
        </p:spPr>
        <p:txBody>
          <a:bodyPr/>
          <a:lstStyle/>
          <a:p>
            <a:pPr eaLnBrk="1" hangingPunct="1">
              <a:defRPr/>
            </a:pPr>
            <a:r>
              <a:rPr lang="zh-CN" altLang="en-US" sz="4000" b="1" dirty="0" smtClean="0">
                <a:effectLst>
                  <a:outerShdw blurRad="38100" dist="38100" dir="2700000" algn="tl">
                    <a:srgbClr val="C0C0C0"/>
                  </a:outerShdw>
                </a:effectLst>
                <a:latin typeface="Arial" charset="0"/>
                <a:ea typeface="方正启体简体" pitchFamily="65" charset="-122"/>
              </a:rPr>
              <a:t>悟</a:t>
            </a:r>
            <a:r>
              <a:rPr lang="en-US" altLang="zh-CN" sz="4000" b="1" dirty="0">
                <a:latin typeface="方正启体简体" panose="03000509000000000000" pitchFamily="65" charset="-122"/>
                <a:ea typeface="方正启体简体" panose="03000509000000000000" pitchFamily="65" charset="-122"/>
              </a:rPr>
              <a:t>:</a:t>
            </a:r>
            <a:r>
              <a:rPr lang="zh-CN" altLang="en-US" sz="4000" b="1" dirty="0" smtClean="0">
                <a:latin typeface="Arial" charset="0"/>
                <a:ea typeface="方正启体简体" pitchFamily="65" charset="-122"/>
              </a:rPr>
              <a:t>“</a:t>
            </a:r>
            <a:r>
              <a:rPr lang="zh-CN" altLang="en-US" sz="4000" b="1" dirty="0" smtClean="0">
                <a:ea typeface="方正启体简体" pitchFamily="65" charset="-122"/>
              </a:rPr>
              <a:t>问渠那得清如许，为有源头活水来。</a:t>
            </a:r>
            <a:r>
              <a:rPr lang="zh-CN" altLang="en-US" sz="4000" b="1" dirty="0" smtClean="0">
                <a:latin typeface="Arial" charset="0"/>
                <a:ea typeface="方正启体简体" pitchFamily="65" charset="-122"/>
              </a:rPr>
              <a:t>”</a:t>
            </a:r>
            <a:endParaRPr lang="zh-CN" altLang="en-US" sz="4000" b="1" dirty="0" smtClean="0">
              <a:ea typeface="方正启体简体" pitchFamily="65" charset="-122"/>
            </a:endParaRPr>
          </a:p>
          <a:p>
            <a:pPr lvl="1" eaLnBrk="1" hangingPunct="1">
              <a:defRPr/>
            </a:pPr>
            <a:r>
              <a:rPr lang="zh-CN" altLang="en-US" sz="2400" dirty="0" smtClean="0">
                <a:ea typeface="方正启体简体" pitchFamily="65" charset="-122"/>
              </a:rPr>
              <a:t>朱熹</a:t>
            </a:r>
            <a:r>
              <a:rPr lang="en-US" altLang="zh-CN" sz="2400" dirty="0" smtClean="0">
                <a:ea typeface="方正启体简体" pitchFamily="65" charset="-122"/>
              </a:rPr>
              <a:t>:</a:t>
            </a:r>
            <a:r>
              <a:rPr lang="zh-CN" altLang="zh-CN" sz="2400" dirty="0" smtClean="0"/>
              <a:t>“</a:t>
            </a:r>
            <a:r>
              <a:rPr lang="zh-CN" altLang="zh-CN" sz="2400" dirty="0" smtClean="0">
                <a:latin typeface="方正启体简体" pitchFamily="65" charset="-122"/>
                <a:ea typeface="方正启体简体" pitchFamily="65" charset="-122"/>
              </a:rPr>
              <a:t>半亩方塘一鉴开，天光云影共徘徊。问渠那得清如许，为有源头活水来。”</a:t>
            </a:r>
            <a:r>
              <a:rPr lang="en-US" altLang="zh-CN" sz="1800" dirty="0">
                <a:latin typeface="Times New Roman" panose="02020603050405020304" pitchFamily="18" charset="0"/>
                <a:ea typeface="方正启体简体" pitchFamily="65" charset="-122"/>
                <a:cs typeface="Times New Roman" panose="02020603050405020304" pitchFamily="18" charset="0"/>
              </a:rPr>
              <a:t>(</a:t>
            </a:r>
            <a:r>
              <a:rPr lang="en-US" altLang="zh-CN" sz="1800" dirty="0" smtClean="0">
                <a:latin typeface="Times New Roman" panose="02020603050405020304" pitchFamily="18" charset="0"/>
                <a:ea typeface="方正启体简体" pitchFamily="65" charset="-122"/>
                <a:cs typeface="Times New Roman" panose="02020603050405020304" pitchFamily="18" charset="0"/>
              </a:rPr>
              <a:t>《</a:t>
            </a:r>
            <a:r>
              <a:rPr lang="zh-CN" altLang="en-US" sz="1800" dirty="0">
                <a:latin typeface="Times New Roman" panose="02020603050405020304" pitchFamily="18" charset="0"/>
                <a:ea typeface="方正启体简体" pitchFamily="65" charset="-122"/>
                <a:cs typeface="Times New Roman" panose="02020603050405020304" pitchFamily="18" charset="0"/>
              </a:rPr>
              <a:t>观书有感二首</a:t>
            </a:r>
            <a:r>
              <a:rPr lang="en-US" altLang="zh-CN" sz="1800" dirty="0">
                <a:latin typeface="Times New Roman" panose="02020603050405020304" pitchFamily="18" charset="0"/>
                <a:ea typeface="方正启体简体" pitchFamily="65" charset="-122"/>
                <a:cs typeface="Times New Roman" panose="02020603050405020304" pitchFamily="18" charset="0"/>
              </a:rPr>
              <a:t>》</a:t>
            </a:r>
            <a:r>
              <a:rPr lang="zh-CN" altLang="en-US" sz="1800" dirty="0" smtClean="0">
                <a:latin typeface="Times New Roman" panose="02020603050405020304" pitchFamily="18" charset="0"/>
                <a:ea typeface="方正启体简体" pitchFamily="65" charset="-122"/>
                <a:cs typeface="Times New Roman" panose="02020603050405020304" pitchFamily="18" charset="0"/>
              </a:rPr>
              <a:t>其一</a:t>
            </a:r>
            <a:r>
              <a:rPr lang="en-US" altLang="zh-CN" sz="1800" dirty="0" smtClean="0">
                <a:latin typeface="Times New Roman" panose="02020603050405020304" pitchFamily="18" charset="0"/>
                <a:ea typeface="方正启体简体" pitchFamily="65" charset="-122"/>
                <a:cs typeface="Times New Roman" panose="02020603050405020304" pitchFamily="18" charset="0"/>
              </a:rPr>
              <a:t>)</a:t>
            </a:r>
          </a:p>
          <a:p>
            <a:pPr lvl="2" eaLnBrk="1" hangingPunct="1">
              <a:defRPr/>
            </a:pPr>
            <a:r>
              <a:rPr lang="zh-CN" altLang="en-US" sz="2100" dirty="0" smtClean="0">
                <a:latin typeface="方正启体简体" pitchFamily="65" charset="-122"/>
                <a:ea typeface="方正启体简体" pitchFamily="65" charset="-122"/>
              </a:rPr>
              <a:t>此</a:t>
            </a:r>
            <a:r>
              <a:rPr lang="zh-CN" altLang="zh-CN" sz="2100" dirty="0" smtClean="0">
                <a:latin typeface="方正启体简体" pitchFamily="65" charset="-122"/>
                <a:ea typeface="方正启体简体" pitchFamily="65" charset="-122"/>
              </a:rPr>
              <a:t>诗作于宋孝宗乾道二年</a:t>
            </a:r>
            <a:r>
              <a:rPr lang="zh-CN" altLang="zh-CN" sz="1800" dirty="0" smtClean="0">
                <a:latin typeface="Times New Roman" pitchFamily="18" charset="0"/>
                <a:ea typeface="方正启体简体" pitchFamily="65" charset="-122"/>
              </a:rPr>
              <a:t>（</a:t>
            </a:r>
            <a:r>
              <a:rPr lang="en-US" altLang="zh-CN" sz="1800" dirty="0" smtClean="0">
                <a:latin typeface="Times New Roman" pitchFamily="18" charset="0"/>
                <a:ea typeface="方正启体简体" pitchFamily="65" charset="-122"/>
              </a:rPr>
              <a:t>1166</a:t>
            </a:r>
            <a:r>
              <a:rPr lang="zh-CN" altLang="zh-CN" sz="1800" dirty="0" smtClean="0">
                <a:latin typeface="Times New Roman" pitchFamily="18" charset="0"/>
                <a:ea typeface="方正启体简体" pitchFamily="65" charset="-122"/>
              </a:rPr>
              <a:t>）</a:t>
            </a:r>
            <a:r>
              <a:rPr lang="zh-CN" altLang="zh-CN" sz="2100" dirty="0" smtClean="0">
                <a:latin typeface="方正启体简体" pitchFamily="65" charset="-122"/>
                <a:ea typeface="方正启体简体" pitchFamily="65" charset="-122"/>
              </a:rPr>
              <a:t>秋，</a:t>
            </a:r>
            <a:r>
              <a:rPr lang="zh-CN" altLang="en-US" sz="2100" dirty="0" smtClean="0">
                <a:latin typeface="方正启体简体" pitchFamily="65" charset="-122"/>
                <a:ea typeface="方正启体简体" pitchFamily="65" charset="-122"/>
              </a:rPr>
              <a:t>朱熹</a:t>
            </a:r>
            <a:r>
              <a:rPr lang="zh-CN" altLang="zh-CN" sz="2100" dirty="0" smtClean="0">
                <a:latin typeface="方正启体简体" pitchFamily="65" charset="-122"/>
                <a:ea typeface="方正启体简体" pitchFamily="65" charset="-122"/>
              </a:rPr>
              <a:t>在福建崇安，“心闲无事，得一意体验，比之旧日，渐觉明快，方有下工夫处。日前真是一盲引众盲耳。”</a:t>
            </a:r>
            <a:r>
              <a:rPr lang="zh-CN" altLang="zh-CN" sz="1600" dirty="0" smtClean="0">
                <a:latin typeface="方正启体简体" pitchFamily="65" charset="-122"/>
                <a:ea typeface="方正启体简体" pitchFamily="65" charset="-122"/>
              </a:rPr>
              <a:t>（《朱文公文集》卷三九《答许顺之》之十一）</a:t>
            </a:r>
            <a:endParaRPr lang="en-US" altLang="zh-CN" sz="1600" dirty="0" smtClean="0">
              <a:latin typeface="方正启体简体" pitchFamily="65" charset="-122"/>
              <a:ea typeface="方正启体简体" pitchFamily="65" charset="-122"/>
            </a:endParaRPr>
          </a:p>
          <a:p>
            <a:pPr lvl="1" eaLnBrk="1" hangingPunct="1">
              <a:defRPr/>
            </a:pPr>
            <a:r>
              <a:rPr lang="zh-CN" altLang="en-US" sz="2400" dirty="0" smtClean="0">
                <a:latin typeface="方正启体简体" pitchFamily="65" charset="-122"/>
                <a:ea typeface="方正启体简体" pitchFamily="65" charset="-122"/>
              </a:rPr>
              <a:t>朱熹：“</a:t>
            </a:r>
            <a:r>
              <a:rPr lang="zh-CN" altLang="en-US" sz="2400" dirty="0" smtClean="0">
                <a:solidFill>
                  <a:srgbClr val="FF0000"/>
                </a:solidFill>
                <a:latin typeface="方正启体简体" pitchFamily="65" charset="-122"/>
                <a:ea typeface="方正启体简体" pitchFamily="65" charset="-122"/>
              </a:rPr>
              <a:t>举一而三反，闻一而知十</a:t>
            </a:r>
            <a:r>
              <a:rPr lang="zh-CN" altLang="en-US" sz="2400" dirty="0" smtClean="0">
                <a:latin typeface="方正启体简体" pitchFamily="65" charset="-122"/>
                <a:ea typeface="方正启体简体" pitchFamily="65" charset="-122"/>
              </a:rPr>
              <a:t>，乃学者用功之深，穷理之熟，然后能融会贯通，以至于此。”</a:t>
            </a:r>
            <a:r>
              <a:rPr lang="zh-CN" altLang="en-US" sz="1800" dirty="0" smtClean="0">
                <a:latin typeface="方正启体简体" pitchFamily="65" charset="-122"/>
                <a:ea typeface="方正启体简体" pitchFamily="65" charset="-122"/>
              </a:rPr>
              <a:t>（</a:t>
            </a:r>
            <a:r>
              <a:rPr lang="en-US" altLang="zh-CN" sz="1800" dirty="0" smtClean="0">
                <a:latin typeface="方正启体简体" pitchFamily="65" charset="-122"/>
                <a:ea typeface="方正启体简体" pitchFamily="65" charset="-122"/>
              </a:rPr>
              <a:t>《</a:t>
            </a:r>
            <a:r>
              <a:rPr lang="zh-CN" altLang="en-US" sz="1800" dirty="0" smtClean="0">
                <a:latin typeface="方正启体简体" pitchFamily="65" charset="-122"/>
                <a:ea typeface="方正启体简体" pitchFamily="65" charset="-122"/>
              </a:rPr>
              <a:t>朱文公文集</a:t>
            </a:r>
            <a:r>
              <a:rPr lang="en-US" altLang="zh-CN" sz="1800" dirty="0" smtClean="0">
                <a:latin typeface="方正启体简体" pitchFamily="65" charset="-122"/>
                <a:ea typeface="方正启体简体" pitchFamily="65" charset="-122"/>
              </a:rPr>
              <a:t>》</a:t>
            </a:r>
            <a:r>
              <a:rPr lang="zh-CN" altLang="en-US" sz="1800" dirty="0" smtClean="0">
                <a:latin typeface="方正启体简体" pitchFamily="65" charset="-122"/>
                <a:ea typeface="方正启体简体" pitchFamily="65" charset="-122"/>
              </a:rPr>
              <a:t>卷五二</a:t>
            </a:r>
            <a:r>
              <a:rPr lang="en-US" altLang="zh-CN" sz="1800" dirty="0" smtClean="0">
                <a:latin typeface="方正启体简体" pitchFamily="65" charset="-122"/>
                <a:ea typeface="方正启体简体" pitchFamily="65" charset="-122"/>
              </a:rPr>
              <a:t>《</a:t>
            </a:r>
            <a:r>
              <a:rPr lang="zh-CN" altLang="en-US" sz="1800" dirty="0" smtClean="0">
                <a:latin typeface="方正启体简体" pitchFamily="65" charset="-122"/>
                <a:ea typeface="方正启体简体" pitchFamily="65" charset="-122"/>
              </a:rPr>
              <a:t>答姜叔权</a:t>
            </a:r>
            <a:r>
              <a:rPr lang="en-US" altLang="zh-CN" sz="1800" dirty="0" smtClean="0">
                <a:latin typeface="方正启体简体" pitchFamily="65" charset="-122"/>
                <a:ea typeface="方正启体简体" pitchFamily="65" charset="-122"/>
              </a:rPr>
              <a:t>》</a:t>
            </a:r>
            <a:r>
              <a:rPr lang="zh-CN" altLang="en-US" sz="1800" dirty="0" smtClean="0">
                <a:latin typeface="方正启体简体" pitchFamily="65" charset="-122"/>
                <a:ea typeface="方正启体简体" pitchFamily="65" charset="-122"/>
              </a:rPr>
              <a:t>其一）</a:t>
            </a:r>
            <a:endParaRPr lang="en-US" altLang="zh-CN" sz="1800" dirty="0" smtClean="0">
              <a:latin typeface="方正启体简体" pitchFamily="65" charset="-122"/>
              <a:ea typeface="方正启体简体" pitchFamily="65" charset="-122"/>
            </a:endParaRPr>
          </a:p>
        </p:txBody>
      </p:sp>
    </p:spTree>
    <p:extLst>
      <p:ext uri="{BB962C8B-B14F-4D97-AF65-F5344CB8AC3E}">
        <p14:creationId xmlns:p14="http://schemas.microsoft.com/office/powerpoint/2010/main" val="1046341820"/>
      </p:ext>
    </p:extLst>
  </p:cSld>
  <p:clrMapOvr>
    <a:masterClrMapping/>
  </p:clrMapOvr>
  <p:transition spd="slow">
    <p:randomBar dir="vert"/>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4675" y="692696"/>
            <a:ext cx="8001000" cy="828129"/>
          </a:xfrm>
        </p:spPr>
        <p:txBody>
          <a:bodyPr/>
          <a:lstStyle/>
          <a:p>
            <a:pPr algn="ctr" eaLnBrk="1" hangingPunct="1">
              <a:defRPr/>
            </a:pPr>
            <a:endParaRPr lang="zh-CN" altLang="en-US" sz="4000" dirty="0" smtClean="0">
              <a:latin typeface="方正启体简体" panose="03000509000000000000" pitchFamily="65" charset="-122"/>
              <a:ea typeface="方正启体简体" panose="03000509000000000000" pitchFamily="65" charset="-122"/>
            </a:endParaRPr>
          </a:p>
        </p:txBody>
      </p:sp>
      <p:sp>
        <p:nvSpPr>
          <p:cNvPr id="13315" name="内容占位符 2"/>
          <p:cNvSpPr>
            <a:spLocks noGrp="1"/>
          </p:cNvSpPr>
          <p:nvPr>
            <p:ph idx="1"/>
          </p:nvPr>
        </p:nvSpPr>
        <p:spPr>
          <a:xfrm>
            <a:off x="611560" y="1772816"/>
            <a:ext cx="4320479" cy="4246983"/>
          </a:xfrm>
        </p:spPr>
        <p:txBody>
          <a:bodyPr/>
          <a:lstStyle/>
          <a:p>
            <a:pPr eaLnBrk="1" hangingPunct="1"/>
            <a:r>
              <a:rPr lang="zh-CN" altLang="en-US" sz="3200" dirty="0" smtClean="0">
                <a:latin typeface="方正启体简体" panose="03000509000000000000" pitchFamily="65" charset="-122"/>
                <a:ea typeface="方正启体简体" panose="03000509000000000000" pitchFamily="65" charset="-122"/>
              </a:rPr>
              <a:t>中国古代文学经典的智慧</a:t>
            </a:r>
            <a:endParaRPr lang="en-US" altLang="zh-CN" sz="3200" dirty="0" smtClean="0">
              <a:latin typeface="方正启体简体" panose="03000509000000000000" pitchFamily="65" charset="-122"/>
              <a:ea typeface="方正启体简体" panose="03000509000000000000" pitchFamily="65" charset="-122"/>
            </a:endParaRPr>
          </a:p>
          <a:p>
            <a:pPr lvl="1" eaLnBrk="1" hangingPunct="1"/>
            <a:r>
              <a:rPr lang="zh-CN" altLang="en-US" dirty="0" smtClean="0">
                <a:latin typeface="方正启体简体" panose="03000509000000000000" pitchFamily="65" charset="-122"/>
                <a:ea typeface="方正启体简体" panose="03000509000000000000" pitchFamily="65" charset="-122"/>
              </a:rPr>
              <a:t>领悟自然的魅力</a:t>
            </a:r>
            <a:endParaRPr lang="en-US" altLang="zh-CN" dirty="0" smtClean="0">
              <a:latin typeface="方正启体简体" panose="03000509000000000000" pitchFamily="65" charset="-122"/>
              <a:ea typeface="方正启体简体" panose="03000509000000000000" pitchFamily="65" charset="-122"/>
            </a:endParaRPr>
          </a:p>
          <a:p>
            <a:pPr lvl="1" eaLnBrk="1" hangingPunct="1"/>
            <a:r>
              <a:rPr lang="zh-CN" altLang="en-US" dirty="0" smtClean="0">
                <a:latin typeface="方正启体简体" panose="03000509000000000000" pitchFamily="65" charset="-122"/>
                <a:ea typeface="方正启体简体" panose="03000509000000000000" pitchFamily="65" charset="-122"/>
              </a:rPr>
              <a:t>感知社会的含蕴</a:t>
            </a:r>
            <a:endParaRPr lang="en-US" altLang="zh-CN" dirty="0" smtClean="0">
              <a:latin typeface="方正启体简体" panose="03000509000000000000" pitchFamily="65" charset="-122"/>
              <a:ea typeface="方正启体简体" panose="03000509000000000000" pitchFamily="65" charset="-122"/>
            </a:endParaRPr>
          </a:p>
          <a:p>
            <a:pPr lvl="1" eaLnBrk="1" hangingPunct="1"/>
            <a:r>
              <a:rPr lang="zh-CN" altLang="en-US" dirty="0" smtClean="0">
                <a:latin typeface="方正启体简体" panose="03000509000000000000" pitchFamily="65" charset="-122"/>
                <a:ea typeface="方正启体简体" panose="03000509000000000000" pitchFamily="65" charset="-122"/>
              </a:rPr>
              <a:t>思考人生的意义</a:t>
            </a:r>
            <a:endParaRPr lang="en-US" altLang="zh-CN" dirty="0" smtClean="0">
              <a:latin typeface="方正启体简体" panose="03000509000000000000" pitchFamily="65" charset="-122"/>
              <a:ea typeface="方正启体简体" panose="03000509000000000000" pitchFamily="65" charset="-122"/>
            </a:endParaRPr>
          </a:p>
          <a:p>
            <a:pPr lvl="1" eaLnBrk="1" hangingPunct="1"/>
            <a:r>
              <a:rPr lang="zh-CN" altLang="en-US" dirty="0" smtClean="0">
                <a:latin typeface="方正启体简体" panose="03000509000000000000" pitchFamily="65" charset="-122"/>
                <a:ea typeface="方正启体简体" panose="03000509000000000000" pitchFamily="65" charset="-122"/>
              </a:rPr>
              <a:t>体验生命的存在</a:t>
            </a:r>
            <a:endParaRPr lang="en-US" altLang="zh-CN" dirty="0" smtClean="0">
              <a:latin typeface="方正启体繁体" pitchFamily="65" charset="-122"/>
              <a:ea typeface="方正启体繁体" pitchFamily="65" charset="-122"/>
            </a:endParaRPr>
          </a:p>
          <a:p>
            <a:pPr eaLnBrk="1" hangingPunct="1"/>
            <a:endParaRPr lang="en-US" altLang="zh-CN" dirty="0" smtClean="0">
              <a:latin typeface="方正启体繁体" pitchFamily="65" charset="-122"/>
              <a:ea typeface="方正启体繁体" pitchFamily="65" charset="-122"/>
            </a:endParaRPr>
          </a:p>
        </p:txBody>
      </p:sp>
      <p:pic>
        <p:nvPicPr>
          <p:cNvPr id="4" name="Picture 5" descr="唐诗三百首02"/>
          <p:cNvPicPr>
            <a:picLocks noChangeAspect="1" noChangeArrowheads="1"/>
          </p:cNvPicPr>
          <p:nvPr/>
        </p:nvPicPr>
        <p:blipFill>
          <a:blip r:embed="rId2">
            <a:lum bright="-12000"/>
            <a:extLst>
              <a:ext uri="{28A0092B-C50C-407E-A947-70E740481C1C}">
                <a14:useLocalDpi xmlns:a14="http://schemas.microsoft.com/office/drawing/2010/main" val="0"/>
              </a:ext>
            </a:extLst>
          </a:blip>
          <a:srcRect l="15732" r="15176"/>
          <a:stretch>
            <a:fillRect/>
          </a:stretch>
        </p:blipFill>
        <p:spPr bwMode="auto">
          <a:xfrm>
            <a:off x="5248886" y="2030900"/>
            <a:ext cx="1189231" cy="1721224"/>
          </a:xfrm>
          <a:prstGeom prst="rect">
            <a:avLst/>
          </a:prstGeom>
          <a:noFill/>
          <a:extLst>
            <a:ext uri="{909E8E84-426E-40DD-AFC4-6F175D3DCCD1}">
              <a14:hiddenFill xmlns:a14="http://schemas.microsoft.com/office/drawing/2010/main">
                <a:solidFill>
                  <a:srgbClr val="FFFFFF"/>
                </a:solidFill>
              </a14:hiddenFill>
            </a:ext>
          </a:extLst>
        </p:spPr>
      </p:pic>
      <p:pic>
        <p:nvPicPr>
          <p:cNvPr id="54274" name="Picture 2" descr="c:\users\apple\appdata\roaming\360se6\User Data\temp\78062645122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bwMode="auto">
          <a:xfrm>
            <a:off x="6732240" y="2924944"/>
            <a:ext cx="1152128" cy="1682108"/>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c:\users\apple\appdata\roaming\360se6\User Data\temp\51--2i2s3EL._SL500_AA300_.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20744" t="4343" r="24445" b="6514"/>
          <a:stretch/>
        </p:blipFill>
        <p:spPr bwMode="auto">
          <a:xfrm>
            <a:off x="5240152" y="4030988"/>
            <a:ext cx="1189231" cy="170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194988"/>
      </p:ext>
    </p:extLst>
  </p:cSld>
  <p:clrMapOvr>
    <a:masterClrMapping/>
  </p:clrMapOvr>
  <p:transition spd="slow">
    <p:randomBar dir="vert"/>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74675" y="692696"/>
            <a:ext cx="8001000" cy="828129"/>
          </a:xfrm>
        </p:spPr>
        <p:txBody>
          <a:bodyPr/>
          <a:lstStyle/>
          <a:p>
            <a:pPr algn="ctr"/>
            <a:r>
              <a:rPr lang="zh-CN" altLang="en-US" sz="4000" dirty="0" smtClean="0">
                <a:effectLst>
                  <a:outerShdw blurRad="38100" dist="38100" dir="2700000" algn="tl">
                    <a:srgbClr val="C0C0C0"/>
                  </a:outerShdw>
                </a:effectLst>
                <a:ea typeface="方正启体简体" pitchFamily="65" charset="-122"/>
              </a:rPr>
              <a:t>唐诗阅读</a:t>
            </a:r>
            <a:endParaRPr lang="zh-CN" altLang="en-US" sz="4000" dirty="0"/>
          </a:p>
        </p:txBody>
      </p:sp>
      <p:sp>
        <p:nvSpPr>
          <p:cNvPr id="16387" name="Rectangle 3"/>
          <p:cNvSpPr>
            <a:spLocks noGrp="1" noChangeArrowheads="1"/>
          </p:cNvSpPr>
          <p:nvPr>
            <p:ph type="body" idx="1"/>
          </p:nvPr>
        </p:nvSpPr>
        <p:spPr>
          <a:xfrm>
            <a:off x="566739" y="1772817"/>
            <a:ext cx="4797349" cy="4320008"/>
          </a:xfrm>
        </p:spPr>
        <p:txBody>
          <a:bodyPr/>
          <a:lstStyle/>
          <a:p>
            <a:r>
              <a:rPr lang="zh-CN" altLang="en-US" sz="3200" dirty="0" smtClean="0">
                <a:latin typeface="方正启体简体" panose="03000509000000000000" pitchFamily="65" charset="-122"/>
                <a:ea typeface="方正启体简体" panose="03000509000000000000" pitchFamily="65" charset="-122"/>
              </a:rPr>
              <a:t>唐诗的</a:t>
            </a:r>
            <a:r>
              <a:rPr lang="zh-CN" altLang="en-US" sz="3200" dirty="0">
                <a:latin typeface="方正启体简体" panose="03000509000000000000" pitchFamily="65" charset="-122"/>
                <a:ea typeface="方正启体简体" panose="03000509000000000000" pitchFamily="65" charset="-122"/>
              </a:rPr>
              <a:t>文化</a:t>
            </a:r>
            <a:r>
              <a:rPr lang="zh-CN" altLang="en-US" sz="3200" dirty="0" smtClean="0">
                <a:latin typeface="方正启体简体" panose="03000509000000000000" pitchFamily="65" charset="-122"/>
                <a:ea typeface="方正启体简体" panose="03000509000000000000" pitchFamily="65" charset="-122"/>
              </a:rPr>
              <a:t>价值</a:t>
            </a:r>
            <a:endParaRPr lang="zh-CN" altLang="en-US" sz="3200" dirty="0">
              <a:latin typeface="方正启体简体" panose="03000509000000000000" pitchFamily="65" charset="-122"/>
              <a:ea typeface="方正启体简体" panose="03000509000000000000" pitchFamily="65" charset="-122"/>
            </a:endParaRPr>
          </a:p>
          <a:p>
            <a:pPr lvl="1"/>
            <a:r>
              <a:rPr lang="zh-CN" altLang="en-US" sz="2400" dirty="0" smtClean="0">
                <a:latin typeface="方正启体简体" panose="03000509000000000000" pitchFamily="65" charset="-122"/>
                <a:ea typeface="方正启体简体" panose="03000509000000000000" pitchFamily="65" charset="-122"/>
              </a:rPr>
              <a:t>在唐诗中</a:t>
            </a:r>
            <a:r>
              <a:rPr lang="zh-CN" altLang="en-US" sz="2400" dirty="0">
                <a:latin typeface="方正启体简体" panose="03000509000000000000" pitchFamily="65" charset="-122"/>
                <a:ea typeface="方正启体简体" panose="03000509000000000000" pitchFamily="65" charset="-122"/>
              </a:rPr>
              <a:t>，自然的人格化和人格的自然化两相交融，密合无间，举凡天地宇宙、日月星辰、风云雨露、山川草木、鸟兽虫鱼，无不丰富着人的审美感受，涵容着人的精神追求，提升着人的文化品格。</a:t>
            </a:r>
          </a:p>
        </p:txBody>
      </p:sp>
      <p:pic>
        <p:nvPicPr>
          <p:cNvPr id="6" name="Picture 5" descr="启功绘画02"/>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a:stretch>
            <a:fillRect/>
          </a:stretch>
        </p:blipFill>
        <p:spPr bwMode="auto">
          <a:xfrm>
            <a:off x="5876602" y="1916113"/>
            <a:ext cx="1889125" cy="37449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5364088" y="5717746"/>
            <a:ext cx="252095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908050" indent="-436563">
              <a:spcBef>
                <a:spcPct val="0"/>
              </a:spcBef>
              <a:defRPr>
                <a:solidFill>
                  <a:schemeClr val="tx1"/>
                </a:solidFill>
                <a:latin typeface="Arial" charset="0"/>
                <a:ea typeface="宋体" pitchFamily="2" charset="-122"/>
              </a:defRPr>
            </a:lvl1pPr>
            <a:lvl2pPr>
              <a:spcBef>
                <a:spcPct val="0"/>
              </a:spcBef>
              <a:defRPr>
                <a:solidFill>
                  <a:schemeClr val="tx1"/>
                </a:solidFill>
                <a:latin typeface="Arial" charset="0"/>
                <a:ea typeface="宋体" pitchFamily="2" charset="-122"/>
              </a:defRPr>
            </a:lvl2pPr>
            <a:lvl3pPr>
              <a:spcBef>
                <a:spcPct val="0"/>
              </a:spcBef>
              <a:defRPr>
                <a:solidFill>
                  <a:schemeClr val="tx1"/>
                </a:solidFill>
                <a:latin typeface="Arial" charset="0"/>
                <a:ea typeface="宋体" pitchFamily="2" charset="-122"/>
              </a:defRPr>
            </a:lvl3pPr>
            <a:lvl4pPr>
              <a:spcBef>
                <a:spcPct val="0"/>
              </a:spcBef>
              <a:defRPr>
                <a:solidFill>
                  <a:schemeClr val="tx1"/>
                </a:solidFill>
                <a:latin typeface="Arial" charset="0"/>
                <a:ea typeface="宋体" pitchFamily="2" charset="-122"/>
              </a:defRPr>
            </a:lvl4pPr>
            <a:lvl5pPr>
              <a:spcBef>
                <a:spcPct val="0"/>
              </a:spcBef>
              <a:defRPr>
                <a:solidFill>
                  <a:schemeClr val="tx1"/>
                </a:solidFill>
                <a:latin typeface="Arial" charset="0"/>
                <a:ea typeface="宋体" pitchFamily="2" charset="-122"/>
              </a:defRPr>
            </a:lvl5pPr>
            <a:lvl6pPr fontAlgn="base">
              <a:spcBef>
                <a:spcPct val="0"/>
              </a:spcBef>
              <a:spcAft>
                <a:spcPct val="0"/>
              </a:spcAft>
              <a:defRPr>
                <a:solidFill>
                  <a:schemeClr val="tx1"/>
                </a:solidFill>
                <a:latin typeface="Arial" charset="0"/>
                <a:ea typeface="宋体" pitchFamily="2" charset="-122"/>
              </a:defRPr>
            </a:lvl6pPr>
            <a:lvl7pPr fontAlgn="base">
              <a:spcBef>
                <a:spcPct val="0"/>
              </a:spcBef>
              <a:spcAft>
                <a:spcPct val="0"/>
              </a:spcAft>
              <a:defRPr>
                <a:solidFill>
                  <a:schemeClr val="tx1"/>
                </a:solidFill>
                <a:latin typeface="Arial" charset="0"/>
                <a:ea typeface="宋体" pitchFamily="2" charset="-122"/>
              </a:defRPr>
            </a:lvl7pPr>
            <a:lvl8pPr fontAlgn="base">
              <a:spcBef>
                <a:spcPct val="0"/>
              </a:spcBef>
              <a:spcAft>
                <a:spcPct val="0"/>
              </a:spcAft>
              <a:defRPr>
                <a:solidFill>
                  <a:schemeClr val="tx1"/>
                </a:solidFill>
                <a:latin typeface="Arial" charset="0"/>
                <a:ea typeface="宋体" pitchFamily="2" charset="-122"/>
              </a:defRPr>
            </a:lvl8pPr>
            <a:lvl9pPr fontAlgn="base">
              <a:spcBef>
                <a:spcPct val="0"/>
              </a:spcBef>
              <a:spcAft>
                <a:spcPct val="0"/>
              </a:spcAft>
              <a:defRPr>
                <a:solidFill>
                  <a:schemeClr val="tx1"/>
                </a:solidFill>
                <a:latin typeface="Arial" charset="0"/>
                <a:ea typeface="宋体" pitchFamily="2" charset="-122"/>
              </a:defRPr>
            </a:lvl9pPr>
          </a:lstStyle>
          <a:p>
            <a:pPr marL="908050" marR="0" lvl="0" indent="-436563"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0" lang="zh-CN" altLang="en-US" sz="1800" b="0" i="0" u="none" strike="noStrike" kern="1200" cap="none" spc="0" normalizeH="0" baseline="0" noProof="0" dirty="0">
                <a:ln>
                  <a:noFill/>
                </a:ln>
                <a:solidFill>
                  <a:srgbClr val="000000"/>
                </a:solidFill>
                <a:effectLst/>
                <a:uLnTx/>
                <a:uFillTx/>
                <a:latin typeface="Verdana" pitchFamily="34" charset="0"/>
                <a:ea typeface="方正启体简体" pitchFamily="65" charset="-122"/>
                <a:cs typeface="宋体" pitchFamily="2" charset="-122"/>
              </a:rPr>
              <a:t>启功先生画作</a:t>
            </a:r>
          </a:p>
        </p:txBody>
      </p:sp>
    </p:spTree>
    <p:extLst>
      <p:ext uri="{BB962C8B-B14F-4D97-AF65-F5344CB8AC3E}">
        <p14:creationId xmlns:p14="http://schemas.microsoft.com/office/powerpoint/2010/main" val="734982416"/>
      </p:ext>
    </p:extLst>
  </p:cSld>
  <p:clrMapOvr>
    <a:masterClrMapping/>
  </p:clrMapOvr>
  <p:transition spd="slow">
    <p:randomBar dir="vert"/>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圆角矩形 1"/>
          <p:cNvSpPr/>
          <p:nvPr/>
        </p:nvSpPr>
        <p:spPr>
          <a:xfrm>
            <a:off x="2405063" y="1125538"/>
            <a:ext cx="6375400" cy="1727200"/>
          </a:xfrm>
          <a:prstGeom prst="round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5779" name="矩形 1"/>
          <p:cNvSpPr>
            <a:spLocks noChangeArrowheads="1"/>
          </p:cNvSpPr>
          <p:nvPr/>
        </p:nvSpPr>
        <p:spPr bwMode="auto">
          <a:xfrm>
            <a:off x="2447925" y="1506538"/>
            <a:ext cx="68040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zh-CN" altLang="zh-CN"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思维有关联</a:t>
            </a:r>
            <a:r>
              <a:rPr kumimoji="0" lang="en-US" altLang="zh-CN"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  </a:t>
            </a:r>
            <a:r>
              <a:rPr kumimoji="0" lang="zh-CN" altLang="zh-CN"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诗画有灵犀</a:t>
            </a:r>
            <a:endParaRPr kumimoji="0" lang="zh-CN" altLang="zh-CN" sz="36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        </a:t>
            </a:r>
            <a:r>
              <a:rPr kumimoji="0" lang="en-US" altLang="zh-CN"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a:t>
            </a: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墨梅图题诗</a:t>
            </a:r>
            <a:r>
              <a:rPr kumimoji="0" lang="en-US" altLang="zh-CN"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a:t>
            </a:r>
            <a:r>
              <a:rPr kumimoji="0" lang="zh-CN" altLang="en-US" sz="3600" b="1" i="0" u="none" strike="noStrike" kern="1200" cap="none" spc="0" normalizeH="0" baseline="0" noProof="0" smtClean="0">
                <a:ln>
                  <a:noFill/>
                </a:ln>
                <a:solidFill>
                  <a:srgbClr val="000000"/>
                </a:solidFill>
                <a:effectLst/>
                <a:uLnTx/>
                <a:uFillTx/>
                <a:latin typeface="华文楷体" panose="02010600040101010101" pitchFamily="2" charset="-122"/>
                <a:ea typeface="华文楷体" panose="02010600040101010101" pitchFamily="2" charset="-122"/>
                <a:cs typeface="+mn-cs"/>
              </a:rPr>
              <a:t/>
            </a:r>
            <a:br>
              <a:rPr kumimoji="0" lang="zh-CN" altLang="en-US" sz="3600" b="1" i="0" u="none" strike="noStrike" kern="1200" cap="none" spc="0" normalizeH="0" baseline="0" noProof="0" smtClean="0">
                <a:ln>
                  <a:noFill/>
                </a:ln>
                <a:solidFill>
                  <a:srgbClr val="000000"/>
                </a:solidFill>
                <a:effectLst/>
                <a:uLnTx/>
                <a:uFillTx/>
                <a:latin typeface="华文楷体" panose="02010600040101010101" pitchFamily="2" charset="-122"/>
                <a:ea typeface="华文楷体" panose="02010600040101010101" pitchFamily="2" charset="-122"/>
                <a:cs typeface="+mn-cs"/>
              </a:rPr>
            </a:br>
            <a:r>
              <a:rPr kumimoji="0" lang="zh-CN" altLang="en-US" sz="3600" b="1" i="0" u="none" strike="noStrike" kern="1200" cap="none" spc="0" normalizeH="0" baseline="0" noProof="0" smtClean="0">
                <a:ln>
                  <a:noFill/>
                </a:ln>
                <a:solidFill>
                  <a:srgbClr val="000000"/>
                </a:solidFill>
                <a:effectLst/>
                <a:uLnTx/>
                <a:uFillTx/>
                <a:latin typeface="华文楷体" panose="02010600040101010101" pitchFamily="2" charset="-122"/>
                <a:ea typeface="华文楷体" panose="02010600040101010101" pitchFamily="2" charset="-122"/>
                <a:cs typeface="+mn-cs"/>
              </a:rPr>
              <a:t>             </a:t>
            </a:r>
            <a:endParaRPr kumimoji="0" lang="zh-CN" altLang="en-US" sz="3600" b="0" i="0" u="none" strike="noStrike" kern="1200" cap="none" spc="0" normalizeH="0" baseline="0" noProof="0" smtClean="0">
              <a:ln>
                <a:noFill/>
              </a:ln>
              <a:solidFill>
                <a:srgbClr val="000000"/>
              </a:solidFill>
              <a:effectLst/>
              <a:uLnTx/>
              <a:uFillTx/>
              <a:latin typeface="华文楷体" panose="02010600040101010101" pitchFamily="2" charset="-122"/>
              <a:ea typeface="华文楷体" panose="02010600040101010101" pitchFamily="2" charset="-122"/>
              <a:cs typeface="+mn-cs"/>
            </a:endParaRPr>
          </a:p>
        </p:txBody>
      </p:sp>
      <p:sp>
        <p:nvSpPr>
          <p:cNvPr id="75780" name="文本框 2"/>
          <p:cNvSpPr txBox="1">
            <a:spLocks noChangeArrowheads="1"/>
          </p:cNvSpPr>
          <p:nvPr/>
        </p:nvSpPr>
        <p:spPr bwMode="auto">
          <a:xfrm>
            <a:off x="4932363" y="4581525"/>
            <a:ext cx="16303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刘媛    </a:t>
            </a:r>
            <a:endParaRPr kumimoji="0" lang="en-US" altLang="zh-CN"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p:txBody>
      </p:sp>
      <p:sp>
        <p:nvSpPr>
          <p:cNvPr id="75781" name="文本框 3"/>
          <p:cNvSpPr txBox="1">
            <a:spLocks noChangeArrowheads="1"/>
          </p:cNvSpPr>
          <p:nvPr/>
        </p:nvSpPr>
        <p:spPr bwMode="auto">
          <a:xfrm>
            <a:off x="5364163" y="333375"/>
            <a:ext cx="3416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smtClean="0">
                <a:ln>
                  <a:noFill/>
                </a:ln>
                <a:solidFill>
                  <a:srgbClr val="000000"/>
                </a:solidFill>
                <a:effectLst/>
                <a:uLnTx/>
                <a:uFillTx/>
                <a:latin typeface="华文仿宋" panose="02010600040101010101" pitchFamily="2" charset="-122"/>
                <a:ea typeface="华文仿宋" panose="02010600040101010101" pitchFamily="2" charset="-122"/>
                <a:cs typeface="+mn-cs"/>
              </a:rPr>
              <a:t>北师大版小学六年级上第八单元</a:t>
            </a:r>
          </a:p>
        </p:txBody>
      </p:sp>
      <p:sp>
        <p:nvSpPr>
          <p:cNvPr id="5" name="矩形 4"/>
          <p:cNvSpPr/>
          <p:nvPr/>
        </p:nvSpPr>
        <p:spPr>
          <a:xfrm>
            <a:off x="5364163" y="333375"/>
            <a:ext cx="3581400" cy="368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03016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363071"/>
            <a:ext cx="9144000" cy="5700357"/>
          </a:xfrm>
        </p:spPr>
        <p:txBody>
          <a:bodyPr>
            <a:normAutofit/>
          </a:bodyPr>
          <a:lstStyle/>
          <a:p>
            <a:pPr marL="0" indent="0" algn="just">
              <a:lnSpc>
                <a:spcPct val="150000"/>
              </a:lnSpc>
              <a:buNone/>
            </a:pPr>
            <a:r>
              <a:rPr lang="zh-CN" altLang="en-US" dirty="0" smtClean="0"/>
              <a:t>   </a:t>
            </a:r>
            <a:r>
              <a:rPr lang="zh-CN" altLang="en-US" sz="2800" b="1" dirty="0" smtClean="0">
                <a:latin typeface="仿宋" pitchFamily="49" charset="-122"/>
                <a:ea typeface="仿宋" pitchFamily="49" charset="-122"/>
              </a:rPr>
              <a:t>不仅注重书写，也</a:t>
            </a:r>
            <a:r>
              <a:rPr lang="zh-CN" altLang="en-US" sz="2800" b="1" dirty="0">
                <a:latin typeface="仿宋" pitchFamily="49" charset="-122"/>
                <a:ea typeface="仿宋" pitchFamily="49" charset="-122"/>
              </a:rPr>
              <a:t>注重</a:t>
            </a:r>
            <a:r>
              <a:rPr lang="zh-CN" altLang="en-US" sz="2800" b="1" dirty="0" smtClean="0">
                <a:latin typeface="仿宋" pitchFamily="49" charset="-122"/>
                <a:ea typeface="仿宋" pitchFamily="49" charset="-122"/>
              </a:rPr>
              <a:t>学生</a:t>
            </a:r>
            <a:r>
              <a:rPr lang="zh-CN" altLang="en-US" sz="2800" b="1" dirty="0">
                <a:solidFill>
                  <a:srgbClr val="FF0000"/>
                </a:solidFill>
                <a:latin typeface="仿宋" pitchFamily="49" charset="-122"/>
                <a:ea typeface="仿宋" pitchFamily="49" charset="-122"/>
              </a:rPr>
              <a:t>审美</a:t>
            </a:r>
            <a:r>
              <a:rPr lang="zh-CN" altLang="en-US" sz="2800" b="1" dirty="0" smtClean="0">
                <a:solidFill>
                  <a:srgbClr val="FF0000"/>
                </a:solidFill>
                <a:latin typeface="仿宋" pitchFamily="49" charset="-122"/>
                <a:ea typeface="仿宋" pitchFamily="49" charset="-122"/>
              </a:rPr>
              <a:t>能力（规范、美观）的评价</a:t>
            </a:r>
            <a:r>
              <a:rPr lang="zh-CN" altLang="en-US" sz="2800" b="1" dirty="0" smtClean="0">
                <a:latin typeface="仿宋" pitchFamily="49" charset="-122"/>
                <a:ea typeface="仿宋" pitchFamily="49" charset="-122"/>
              </a:rPr>
              <a:t>。</a:t>
            </a:r>
            <a:endParaRPr lang="en-US" altLang="zh-CN" sz="2800" b="1" dirty="0" smtClean="0">
              <a:latin typeface="仿宋" pitchFamily="49" charset="-122"/>
              <a:ea typeface="仿宋" pitchFamily="49" charset="-122"/>
            </a:endParaRPr>
          </a:p>
          <a:p>
            <a:pPr marL="0" indent="0" algn="just">
              <a:lnSpc>
                <a:spcPct val="150000"/>
              </a:lnSpc>
              <a:buNone/>
            </a:pPr>
            <a:r>
              <a:rPr lang="en-US" altLang="zh-CN" sz="2800" b="1" dirty="0">
                <a:latin typeface="仿宋" pitchFamily="49" charset="-122"/>
                <a:ea typeface="仿宋" pitchFamily="49" charset="-122"/>
              </a:rPr>
              <a:t> </a:t>
            </a:r>
            <a:r>
              <a:rPr lang="en-US" altLang="zh-CN" sz="2800" b="1" dirty="0" smtClean="0">
                <a:latin typeface="仿宋" pitchFamily="49" charset="-122"/>
                <a:ea typeface="仿宋" pitchFamily="49" charset="-122"/>
              </a:rPr>
              <a:t>   </a:t>
            </a:r>
            <a:r>
              <a:rPr lang="zh-CN" altLang="en-US" sz="2800" b="1" dirty="0" smtClean="0">
                <a:latin typeface="仿宋" pitchFamily="49" charset="-122"/>
                <a:ea typeface="仿宋" pitchFamily="49" charset="-122"/>
              </a:rPr>
              <a:t>这是小学一年级就要开始培养的。</a:t>
            </a:r>
            <a:endParaRPr lang="en-US" altLang="zh-CN" sz="2800" b="1" dirty="0" smtClean="0">
              <a:latin typeface="仿宋" pitchFamily="49" charset="-122"/>
              <a:ea typeface="仿宋" pitchFamily="49" charset="-122"/>
            </a:endParaRPr>
          </a:p>
          <a:p>
            <a:pPr marL="0" indent="0" algn="just">
              <a:lnSpc>
                <a:spcPct val="150000"/>
              </a:lnSpc>
              <a:buNone/>
            </a:pPr>
            <a:r>
              <a:rPr lang="zh-CN" altLang="en-US" sz="2800" b="1" dirty="0">
                <a:latin typeface="仿宋" pitchFamily="49" charset="-122"/>
                <a:ea typeface="仿宋" pitchFamily="49" charset="-122"/>
              </a:rPr>
              <a:t> </a:t>
            </a:r>
            <a:r>
              <a:rPr lang="zh-CN" altLang="en-US" sz="2800" b="1" dirty="0" smtClean="0">
                <a:latin typeface="仿宋" pitchFamily="49" charset="-122"/>
                <a:ea typeface="仿宋" pitchFamily="49" charset="-122"/>
              </a:rPr>
              <a:t>   现在许多测评，包括</a:t>
            </a:r>
            <a:r>
              <a:rPr lang="zh-CN" altLang="en-US" sz="2800" b="1" dirty="0">
                <a:latin typeface="仿宋" pitchFamily="49" charset="-122"/>
                <a:ea typeface="仿宋" pitchFamily="49" charset="-122"/>
              </a:rPr>
              <a:t>中高考就是</a:t>
            </a:r>
            <a:r>
              <a:rPr lang="zh-CN" altLang="en-US" sz="2800" b="1" dirty="0" smtClean="0">
                <a:latin typeface="仿宋" pitchFamily="49" charset="-122"/>
                <a:ea typeface="仿宋" pitchFamily="49" charset="-122"/>
              </a:rPr>
              <a:t>要查考学生的核心能力，是从小学开始培养的。</a:t>
            </a:r>
            <a:endParaRPr lang="en-US" altLang="zh-CN" sz="2800" b="1" dirty="0" smtClean="0">
              <a:latin typeface="仿宋" pitchFamily="49" charset="-122"/>
              <a:ea typeface="仿宋" pitchFamily="49" charset="-122"/>
            </a:endParaRPr>
          </a:p>
          <a:p>
            <a:pPr marL="0" indent="0" algn="just">
              <a:lnSpc>
                <a:spcPct val="150000"/>
              </a:lnSpc>
              <a:buNone/>
            </a:pPr>
            <a:r>
              <a:rPr lang="en-US" altLang="zh-CN" sz="2800" b="1" dirty="0">
                <a:latin typeface="仿宋" pitchFamily="49" charset="-122"/>
                <a:ea typeface="仿宋" pitchFamily="49" charset="-122"/>
              </a:rPr>
              <a:t> </a:t>
            </a:r>
            <a:r>
              <a:rPr lang="en-US" altLang="zh-CN" sz="2800" b="1" dirty="0" smtClean="0">
                <a:latin typeface="仿宋" pitchFamily="49" charset="-122"/>
                <a:ea typeface="仿宋" pitchFamily="49" charset="-122"/>
              </a:rPr>
              <a:t>   </a:t>
            </a:r>
            <a:r>
              <a:rPr lang="zh-CN" altLang="en-US" sz="2800" b="1" dirty="0" smtClean="0">
                <a:latin typeface="仿宋" pitchFamily="49" charset="-122"/>
                <a:ea typeface="仿宋" pitchFamily="49" charset="-122"/>
              </a:rPr>
              <a:t>例如：</a:t>
            </a:r>
            <a:r>
              <a:rPr lang="en-US" altLang="zh-CN" sz="2800" b="1" dirty="0" smtClean="0">
                <a:latin typeface="仿宋" pitchFamily="49" charset="-122"/>
                <a:ea typeface="仿宋" pitchFamily="49" charset="-122"/>
              </a:rPr>
              <a:t> ——</a:t>
            </a:r>
            <a:r>
              <a:rPr lang="zh-CN" altLang="en-US" sz="2800" b="1" dirty="0">
                <a:latin typeface="仿宋" pitchFamily="49" charset="-122"/>
                <a:ea typeface="仿宋" pitchFamily="49" charset="-122"/>
              </a:rPr>
              <a:t>出示两首古诗，写什么的，你再写</a:t>
            </a:r>
            <a:r>
              <a:rPr lang="zh-CN" altLang="en-US" sz="2800" b="1" dirty="0" smtClean="0">
                <a:latin typeface="仿宋" pitchFamily="49" charset="-122"/>
                <a:ea typeface="仿宋" pitchFamily="49" charset="-122"/>
              </a:rPr>
              <a:t>一</a:t>
            </a:r>
            <a:endParaRPr lang="en-US" altLang="zh-CN" sz="2800" b="1" dirty="0" smtClean="0">
              <a:latin typeface="仿宋" pitchFamily="49" charset="-122"/>
              <a:ea typeface="仿宋" pitchFamily="49" charset="-122"/>
            </a:endParaRPr>
          </a:p>
          <a:p>
            <a:pPr marL="0" indent="0" algn="just">
              <a:lnSpc>
                <a:spcPct val="150000"/>
              </a:lnSpc>
              <a:buNone/>
            </a:pPr>
            <a:r>
              <a:rPr lang="zh-CN" altLang="en-US" sz="2800" b="1" dirty="0" smtClean="0">
                <a:latin typeface="仿宋" pitchFamily="49" charset="-122"/>
                <a:ea typeface="仿宋" pitchFamily="49" charset="-122"/>
              </a:rPr>
              <a:t>首，情景</a:t>
            </a:r>
            <a:r>
              <a:rPr lang="en-US" altLang="zh-CN" sz="2800" b="1" dirty="0" smtClean="0">
                <a:latin typeface="仿宋" pitchFamily="49" charset="-122"/>
                <a:ea typeface="仿宋" pitchFamily="49" charset="-122"/>
              </a:rPr>
              <a:t>——</a:t>
            </a:r>
            <a:r>
              <a:rPr lang="zh-CN" altLang="en-US" sz="2800" b="1" dirty="0" smtClean="0">
                <a:latin typeface="仿宋" pitchFamily="49" charset="-122"/>
                <a:ea typeface="仿宋" pitchFamily="49" charset="-122"/>
              </a:rPr>
              <a:t>在</a:t>
            </a:r>
            <a:r>
              <a:rPr lang="zh-CN" altLang="en-US" sz="2800" b="1" dirty="0">
                <a:latin typeface="仿宋" pitchFamily="49" charset="-122"/>
                <a:ea typeface="仿宋" pitchFamily="49" charset="-122"/>
              </a:rPr>
              <a:t>什么时候可以</a:t>
            </a:r>
            <a:r>
              <a:rPr lang="zh-CN" altLang="en-US" sz="2800" b="1" dirty="0" smtClean="0">
                <a:latin typeface="仿宋" pitchFamily="49" charset="-122"/>
                <a:ea typeface="仿宋" pitchFamily="49" charset="-122"/>
              </a:rPr>
              <a:t>吟诵。</a:t>
            </a:r>
            <a:r>
              <a:rPr lang="zh-CN" altLang="en-US" sz="2800" b="1" dirty="0" smtClean="0">
                <a:solidFill>
                  <a:srgbClr val="FF0000"/>
                </a:solidFill>
                <a:latin typeface="仿宋" pitchFamily="49" charset="-122"/>
                <a:ea typeface="仿宋" pitchFamily="49" charset="-122"/>
              </a:rPr>
              <a:t>（理解</a:t>
            </a:r>
            <a:r>
              <a:rPr lang="en-US" altLang="zh-CN" sz="2800" b="1" dirty="0" smtClean="0">
                <a:solidFill>
                  <a:srgbClr val="FF0000"/>
                </a:solidFill>
                <a:latin typeface="仿宋" pitchFamily="49" charset="-122"/>
                <a:ea typeface="仿宋" pitchFamily="49" charset="-122"/>
              </a:rPr>
              <a:t>-</a:t>
            </a:r>
            <a:r>
              <a:rPr lang="zh-CN" altLang="en-US" sz="2800" b="1" dirty="0" smtClean="0">
                <a:solidFill>
                  <a:srgbClr val="FF0000"/>
                </a:solidFill>
                <a:latin typeface="仿宋" pitchFamily="49" charset="-122"/>
                <a:ea typeface="仿宋" pitchFamily="49" charset="-122"/>
              </a:rPr>
              <a:t>积累</a:t>
            </a:r>
            <a:r>
              <a:rPr lang="en-US" altLang="zh-CN" sz="2800" b="1" dirty="0" smtClean="0">
                <a:solidFill>
                  <a:srgbClr val="FF0000"/>
                </a:solidFill>
                <a:latin typeface="仿宋" pitchFamily="49" charset="-122"/>
                <a:ea typeface="仿宋" pitchFamily="49" charset="-122"/>
              </a:rPr>
              <a:t>-</a:t>
            </a:r>
            <a:r>
              <a:rPr lang="zh-CN" altLang="en-US" sz="2800" b="1" dirty="0" smtClean="0">
                <a:solidFill>
                  <a:srgbClr val="FF0000"/>
                </a:solidFill>
                <a:latin typeface="仿宋" pitchFamily="49" charset="-122"/>
                <a:ea typeface="仿宋" pitchFamily="49" charset="-122"/>
              </a:rPr>
              <a:t>运用）</a:t>
            </a:r>
            <a:endParaRPr lang="zh-CN" altLang="en-US" sz="2800" b="1" dirty="0">
              <a:solidFill>
                <a:srgbClr val="FF0000"/>
              </a:solidFill>
              <a:latin typeface="仿宋" pitchFamily="49" charset="-122"/>
              <a:ea typeface="仿宋" pitchFamily="49" charset="-122"/>
            </a:endParaRPr>
          </a:p>
        </p:txBody>
      </p:sp>
    </p:spTree>
    <p:extLst>
      <p:ext uri="{BB962C8B-B14F-4D97-AF65-F5344CB8AC3E}">
        <p14:creationId xmlns:p14="http://schemas.microsoft.com/office/powerpoint/2010/main" val="54330521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标题 1"/>
          <p:cNvSpPr>
            <a:spLocks noGrp="1"/>
          </p:cNvSpPr>
          <p:nvPr>
            <p:ph type="title"/>
          </p:nvPr>
        </p:nvSpPr>
        <p:spPr/>
        <p:txBody>
          <a:bodyPr/>
          <a:lstStyle/>
          <a:p>
            <a:endParaRPr lang="zh-CN" altLang="en-US" smtClean="0"/>
          </a:p>
        </p:txBody>
      </p:sp>
      <p:pic>
        <p:nvPicPr>
          <p:cNvPr id="111619" name="内容占位符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41338" y="3175"/>
            <a:ext cx="10731501" cy="7015163"/>
          </a:xfrm>
        </p:spPr>
      </p:pic>
      <p:sp>
        <p:nvSpPr>
          <p:cNvPr id="3" name="圆角矩形 2"/>
          <p:cNvSpPr/>
          <p:nvPr/>
        </p:nvSpPr>
        <p:spPr>
          <a:xfrm>
            <a:off x="1835149" y="952499"/>
            <a:ext cx="5893155" cy="539260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墨梅图题诗</a:t>
            </a:r>
            <a:endParaRPr kumimoji="0" lang="en-US" altLang="zh-CN" sz="4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（元）王冕</a:t>
            </a:r>
            <a:endParaRPr kumimoji="0" lang="en-US" altLang="zh-CN" sz="4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吾家洗砚池头树，</a:t>
            </a:r>
            <a:endParaRPr kumimoji="0" lang="en-US" altLang="zh-CN" sz="4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个个花开淡墨痕。</a:t>
            </a:r>
            <a:endParaRPr kumimoji="0" lang="en-US" altLang="zh-CN" sz="4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不要人夸好颜色，</a:t>
            </a:r>
            <a:endParaRPr kumimoji="0" lang="en-US" altLang="zh-CN" sz="4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只留清气满乾坤。</a:t>
            </a:r>
          </a:p>
        </p:txBody>
      </p:sp>
    </p:spTree>
    <p:extLst>
      <p:ext uri="{BB962C8B-B14F-4D97-AF65-F5344CB8AC3E}">
        <p14:creationId xmlns:p14="http://schemas.microsoft.com/office/powerpoint/2010/main" val="88372598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extLst>
              <p:ext uri="{D42A27DB-BD31-4B8C-83A1-F6EECF244321}">
                <p14:modId xmlns:p14="http://schemas.microsoft.com/office/powerpoint/2010/main" val="2862588861"/>
              </p:ext>
            </p:extLst>
          </p:nvPr>
        </p:nvGraphicFramePr>
        <p:xfrm>
          <a:off x="323850" y="332656"/>
          <a:ext cx="8640638" cy="5822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6803" name="Picture 4" descr="喜庆节日图标矢量素材">
            <a:hlinkClick r:id="rId7" tooltip="点击放大图片"/>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68005" t="48640" r="896" b="33696"/>
          <a:stretch>
            <a:fillRect/>
          </a:stretch>
        </p:blipFill>
        <p:spPr bwMode="auto">
          <a:xfrm>
            <a:off x="323850" y="188913"/>
            <a:ext cx="11588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7348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AutoShape 27"/>
          <p:cNvSpPr>
            <a:spLocks noChangeArrowheads="1"/>
          </p:cNvSpPr>
          <p:nvPr/>
        </p:nvSpPr>
        <p:spPr bwMode="auto">
          <a:xfrm>
            <a:off x="900113" y="1916113"/>
            <a:ext cx="7848600" cy="4465637"/>
          </a:xfrm>
          <a:prstGeom prst="roundRect">
            <a:avLst>
              <a:gd name="adj" fmla="val 5130"/>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7827" name="Rectangle 3"/>
          <p:cNvSpPr>
            <a:spLocks noGrp="1" noChangeArrowheads="1"/>
          </p:cNvSpPr>
          <p:nvPr>
            <p:ph type="title"/>
          </p:nvPr>
        </p:nvSpPr>
        <p:spPr>
          <a:xfrm>
            <a:off x="395288" y="260350"/>
            <a:ext cx="8229600" cy="490538"/>
          </a:xfrm>
        </p:spPr>
        <p:txBody>
          <a:bodyPr/>
          <a:lstStyle/>
          <a:p>
            <a:pPr eaLnBrk="1" hangingPunct="1"/>
            <a:r>
              <a:rPr lang="en-US" altLang="zh-CN" sz="4000" smtClean="0">
                <a:ea typeface="华文细黑" panose="02010600040101010101" pitchFamily="2" charset="-122"/>
              </a:rPr>
              <a:t>content</a:t>
            </a:r>
          </a:p>
        </p:txBody>
      </p:sp>
      <p:grpSp>
        <p:nvGrpSpPr>
          <p:cNvPr id="77828" name="Group 4"/>
          <p:cNvGrpSpPr>
            <a:grpSpLocks/>
          </p:cNvGrpSpPr>
          <p:nvPr/>
        </p:nvGrpSpPr>
        <p:grpSpPr bwMode="auto">
          <a:xfrm>
            <a:off x="0" y="-603250"/>
            <a:ext cx="9144000" cy="2028825"/>
            <a:chOff x="0" y="-380"/>
            <a:chExt cx="5760" cy="1278"/>
          </a:xfrm>
        </p:grpSpPr>
        <p:sp>
          <p:nvSpPr>
            <p:cNvPr id="17413" name="Rectangle 5"/>
            <p:cNvSpPr>
              <a:spLocks noChangeArrowheads="1"/>
            </p:cNvSpPr>
            <p:nvPr/>
          </p:nvSpPr>
          <p:spPr bwMode="auto">
            <a:xfrm>
              <a:off x="0" y="0"/>
              <a:ext cx="5760" cy="572"/>
            </a:xfrm>
            <a:prstGeom prst="rect">
              <a:avLst/>
            </a:prstGeom>
            <a:gradFill rotWithShape="1">
              <a:gsLst>
                <a:gs pos="0">
                  <a:schemeClr val="accent1">
                    <a:gamma/>
                    <a:tint val="0"/>
                    <a:invGamma/>
                  </a:schemeClr>
                </a:gs>
                <a:gs pos="100000">
                  <a:schemeClr val="accent1"/>
                </a:gs>
              </a:gsLst>
              <a:lin ang="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77836" name="Picture 6" descr="未标题-2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85271" flipH="1" flipV="1">
              <a:off x="204" y="-380"/>
              <a:ext cx="1084" cy="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7"/>
            <p:cNvSpPr>
              <a:spLocks noChangeArrowheads="1"/>
            </p:cNvSpPr>
            <p:nvPr/>
          </p:nvSpPr>
          <p:spPr bwMode="auto">
            <a:xfrm>
              <a:off x="1655" y="527"/>
              <a:ext cx="4105" cy="91"/>
            </a:xfrm>
            <a:prstGeom prst="rect">
              <a:avLst/>
            </a:prstGeom>
            <a:gradFill rotWithShape="1">
              <a:gsLst>
                <a:gs pos="0">
                  <a:schemeClr val="tx1"/>
                </a:gs>
                <a:gs pos="100000">
                  <a:schemeClr val="tx1">
                    <a:gamma/>
                    <a:tint val="0"/>
                    <a:invGamma/>
                  </a:schemeClr>
                </a:gs>
              </a:gsLst>
              <a:lin ang="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
          <p:nvSpPr>
            <p:cNvPr id="77838" name="Rectangle 8"/>
            <p:cNvSpPr>
              <a:spLocks noChangeArrowheads="1"/>
            </p:cNvSpPr>
            <p:nvPr/>
          </p:nvSpPr>
          <p:spPr bwMode="auto">
            <a:xfrm>
              <a:off x="0" y="527"/>
              <a:ext cx="1860" cy="9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77829" name="Group 24"/>
          <p:cNvGrpSpPr>
            <a:grpSpLocks/>
          </p:cNvGrpSpPr>
          <p:nvPr/>
        </p:nvGrpSpPr>
        <p:grpSpPr bwMode="auto">
          <a:xfrm>
            <a:off x="4402138" y="401638"/>
            <a:ext cx="720725" cy="950912"/>
            <a:chOff x="1111" y="881"/>
            <a:chExt cx="454" cy="645"/>
          </a:xfrm>
        </p:grpSpPr>
        <p:sp>
          <p:nvSpPr>
            <p:cNvPr id="77833" name="AutoShape 21"/>
            <p:cNvSpPr>
              <a:spLocks noChangeArrowheads="1"/>
            </p:cNvSpPr>
            <p:nvPr/>
          </p:nvSpPr>
          <p:spPr bwMode="auto">
            <a:xfrm>
              <a:off x="1111" y="1027"/>
              <a:ext cx="454" cy="499"/>
            </a:xfrm>
            <a:prstGeom prst="flowChartDelay">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77834" name="Picture 17" descr="未标题-2121"/>
            <p:cNvPicPr>
              <a:picLocks noChangeAspect="1" noChangeArrowheads="1"/>
            </p:cNvPicPr>
            <p:nvPr/>
          </p:nvPicPr>
          <p:blipFill>
            <a:blip r:embed="rId3">
              <a:extLst>
                <a:ext uri="{28A0092B-C50C-407E-A947-70E740481C1C}">
                  <a14:useLocalDpi xmlns:a14="http://schemas.microsoft.com/office/drawing/2010/main" val="0"/>
                </a:ext>
              </a:extLst>
            </a:blip>
            <a:srcRect r="58313"/>
            <a:stretch>
              <a:fillRect/>
            </a:stretch>
          </p:blipFill>
          <p:spPr bwMode="auto">
            <a:xfrm flipH="1">
              <a:off x="1111" y="881"/>
              <a:ext cx="408"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30" name="Rectangle 25"/>
          <p:cNvSpPr>
            <a:spLocks noChangeArrowheads="1"/>
          </p:cNvSpPr>
          <p:nvPr/>
        </p:nvSpPr>
        <p:spPr bwMode="auto">
          <a:xfrm>
            <a:off x="490538" y="622300"/>
            <a:ext cx="3889375" cy="719138"/>
          </a:xfrm>
          <a:prstGeom prst="rect">
            <a:avLst/>
          </a:prstGeom>
          <a:solidFill>
            <a:schemeClr val="bg1"/>
          </a:solidFill>
          <a:ln w="28575">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smtClean="0">
                <a:ln>
                  <a:noFill/>
                </a:ln>
                <a:solidFill>
                  <a:srgbClr val="000000"/>
                </a:solidFill>
                <a:effectLst/>
                <a:uLnTx/>
                <a:uFillTx/>
                <a:latin typeface="华文行楷" panose="02010800040101010101" pitchFamily="2" charset="-122"/>
                <a:ea typeface="华文行楷" panose="02010800040101010101" pitchFamily="2" charset="-122"/>
                <a:cs typeface="+mn-cs"/>
              </a:rPr>
              <a:t>理论依据</a:t>
            </a:r>
            <a:endParaRPr kumimoji="0" lang="zh-CN" altLang="en-US" sz="3200" b="1" i="0" u="none" strike="noStrike" kern="1200" cap="none" spc="0" normalizeH="0" baseline="0" noProof="0" dirty="0" smtClean="0">
              <a:ln>
                <a:noFill/>
              </a:ln>
              <a:solidFill>
                <a:srgbClr val="000000"/>
              </a:solidFill>
              <a:effectLst/>
              <a:uLnTx/>
              <a:uFillTx/>
              <a:latin typeface="华文行楷" panose="02010800040101010101" pitchFamily="2" charset="-122"/>
              <a:ea typeface="华文行楷" panose="02010800040101010101" pitchFamily="2" charset="-122"/>
              <a:cs typeface="+mn-cs"/>
            </a:endParaRPr>
          </a:p>
        </p:txBody>
      </p:sp>
      <p:sp>
        <p:nvSpPr>
          <p:cNvPr id="77831" name="Rectangle 31"/>
          <p:cNvSpPr>
            <a:spLocks noChangeArrowheads="1"/>
          </p:cNvSpPr>
          <p:nvPr/>
        </p:nvSpPr>
        <p:spPr bwMode="auto">
          <a:xfrm>
            <a:off x="1306513" y="160338"/>
            <a:ext cx="650557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smtClean="0">
              <a:ln>
                <a:noFill/>
              </a:ln>
              <a:solidFill>
                <a:srgbClr val="1F497D"/>
              </a:solidFill>
              <a:effectLst/>
              <a:uLnTx/>
              <a:uFillTx/>
              <a:latin typeface="Arial" panose="020B0604020202020204" pitchFamily="34" charset="0"/>
              <a:ea typeface="华文行楷" panose="02010800040101010101" pitchFamily="2" charset="-122"/>
              <a:cs typeface="+mn-cs"/>
            </a:endParaRPr>
          </a:p>
        </p:txBody>
      </p:sp>
      <p:sp>
        <p:nvSpPr>
          <p:cNvPr id="2" name="矩形 1"/>
          <p:cNvSpPr/>
          <p:nvPr/>
        </p:nvSpPr>
        <p:spPr>
          <a:xfrm>
            <a:off x="1165225" y="1912938"/>
            <a:ext cx="7402513" cy="4437062"/>
          </a:xfrm>
          <a:prstGeom prst="rect">
            <a:avLst/>
          </a:prstGeom>
        </p:spPr>
        <p:txBody>
          <a:bodyPr>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Arial" panose="020B0604020202020204" pitchFamily="34" charset="0"/>
              </a:rPr>
              <a:t>   </a:t>
            </a:r>
            <a:r>
              <a:rPr kumimoji="0" lang="zh-CN" altLang="zh-CN" sz="24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Arial" panose="020B0604020202020204" pitchFamily="34" charset="0"/>
              </a:rPr>
              <a:t>《语文课程标准》在第三学段目标中指出：</a:t>
            </a:r>
            <a:r>
              <a:rPr kumimoji="0" lang="en-US" altLang="zh-CN" sz="24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Arial" panose="020B0604020202020204" pitchFamily="34" charset="0"/>
              </a:rPr>
              <a:t>“</a:t>
            </a:r>
            <a:r>
              <a:rPr kumimoji="0" lang="zh-CN" altLang="zh-CN" sz="24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Arial" panose="020B0604020202020204" pitchFamily="34" charset="0"/>
              </a:rPr>
              <a:t>阅读诗歌，大体把握诗意，想象诗歌描述的情境，体会诗人的情感。</a:t>
            </a:r>
            <a:r>
              <a:rPr kumimoji="0" lang="en-US" altLang="zh-CN" sz="24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Arial" panose="020B0604020202020204" pitchFamily="34" charset="0"/>
              </a:rPr>
              <a:t>”</a:t>
            </a:r>
            <a:r>
              <a:rPr kumimoji="0" lang="zh-CN" altLang="zh-CN" sz="24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Arial" panose="020B0604020202020204" pitchFamily="34" charset="0"/>
              </a:rPr>
              <a:t>古诗词是我国文化的精华所在，其意境深远，用字凝练。小学高段诗词教学，</a:t>
            </a:r>
            <a:r>
              <a:rPr kumimoji="0" lang="zh-CN" altLang="zh-CN" sz="2400" b="1" i="0" u="none" strike="noStrike" kern="0" cap="none" spc="0" normalizeH="0" baseline="0" noProof="0" dirty="0">
                <a:ln>
                  <a:noFill/>
                </a:ln>
                <a:solidFill>
                  <a:srgbClr val="323E32"/>
                </a:solidFill>
                <a:effectLst/>
                <a:uLnTx/>
                <a:uFillTx/>
                <a:latin typeface="楷体" panose="02010609060101010101" pitchFamily="49" charset="-122"/>
                <a:ea typeface="楷体" panose="02010609060101010101" pitchFamily="49" charset="-122"/>
                <a:cs typeface="Helvetica" panose="020B0604020202020204" pitchFamily="34" charset="0"/>
              </a:rPr>
              <a:t>培养学生</a:t>
            </a:r>
            <a:r>
              <a:rPr kumimoji="0" lang="zh-CN" altLang="zh-CN" sz="24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Arial" panose="020B0604020202020204" pitchFamily="34" charset="0"/>
              </a:rPr>
              <a:t>在</a:t>
            </a:r>
            <a:r>
              <a:rPr kumimoji="0" lang="zh-CN" altLang="zh-CN" sz="2400" b="1" i="0" u="none" strike="noStrike" kern="0" cap="none" spc="0" normalizeH="0" baseline="0" noProof="0" dirty="0">
                <a:ln>
                  <a:noFill/>
                </a:ln>
                <a:solidFill>
                  <a:srgbClr val="323E32"/>
                </a:solidFill>
                <a:effectLst/>
                <a:uLnTx/>
                <a:uFillTx/>
                <a:latin typeface="楷体" panose="02010609060101010101" pitchFamily="49" charset="-122"/>
                <a:ea typeface="楷体" panose="02010609060101010101" pitchFamily="49" charset="-122"/>
                <a:cs typeface="Helvetica" panose="020B0604020202020204" pitchFamily="34" charset="0"/>
              </a:rPr>
              <a:t>诵读优秀诗文的基础上，加深对诗歌的领悟；</a:t>
            </a:r>
            <a:r>
              <a:rPr kumimoji="0" lang="zh-CN" altLang="zh-CN" sz="24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Arial" panose="020B0604020202020204" pitchFamily="34" charset="0"/>
              </a:rPr>
              <a:t>能用课前</a:t>
            </a:r>
            <a:r>
              <a:rPr kumimoji="0" lang="zh-CN" altLang="zh-CN" sz="2400" b="1" i="0" u="none" strike="noStrike" kern="0" cap="none" spc="0" normalizeH="0" baseline="0" noProof="0" dirty="0">
                <a:ln>
                  <a:noFill/>
                </a:ln>
                <a:solidFill>
                  <a:srgbClr val="323E32"/>
                </a:solidFill>
                <a:effectLst/>
                <a:uLnTx/>
                <a:uFillTx/>
                <a:latin typeface="楷体" panose="02010609060101010101" pitchFamily="49" charset="-122"/>
                <a:ea typeface="楷体" panose="02010609060101010101" pitchFamily="49" charset="-122"/>
                <a:cs typeface="Helvetica" panose="020B0604020202020204" pitchFamily="34" charset="0"/>
              </a:rPr>
              <a:t>搜集的资料信息，扩大知识面，进行思维的发展与提升。通过学习古诗文，提升学生“</a:t>
            </a:r>
            <a:r>
              <a:rPr kumimoji="0" lang="zh-CN" altLang="zh-CN" sz="2400" b="1" i="0" u="none" strike="noStrike" kern="120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语言构建与运用，</a:t>
            </a:r>
            <a:r>
              <a:rPr kumimoji="0" lang="zh-CN" altLang="zh-CN" sz="2400" b="1" i="0" u="none" strike="noStrike" kern="0" cap="none" spc="0" normalizeH="0" baseline="0" noProof="0" dirty="0">
                <a:ln>
                  <a:noFill/>
                </a:ln>
                <a:solidFill>
                  <a:srgbClr val="323E32"/>
                </a:solidFill>
                <a:effectLst/>
                <a:uLnTx/>
                <a:uFillTx/>
                <a:latin typeface="楷体" panose="02010609060101010101" pitchFamily="49" charset="-122"/>
                <a:ea typeface="楷体" panose="02010609060101010101" pitchFamily="49" charset="-122"/>
                <a:cs typeface="Helvetica" panose="020B0604020202020204" pitchFamily="34" charset="0"/>
              </a:rPr>
              <a:t>文化传承与理解”的语文核心素养</a:t>
            </a:r>
            <a:r>
              <a:rPr kumimoji="0" lang="zh-CN" altLang="zh-CN" sz="2400" b="1" i="0" u="none" strike="noStrike" kern="120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zh-CN" sz="24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Arial" panose="020B0604020202020204" pitchFamily="34" charset="0"/>
              </a:rPr>
              <a:t> </a:t>
            </a:r>
            <a:endPar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Tree>
    <p:extLst>
      <p:ext uri="{BB962C8B-B14F-4D97-AF65-F5344CB8AC3E}">
        <p14:creationId xmlns:p14="http://schemas.microsoft.com/office/powerpoint/2010/main" val="82758110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矩形底"/>
          <p:cNvSpPr>
            <a:spLocks noChangeArrowheads="1"/>
          </p:cNvSpPr>
          <p:nvPr/>
        </p:nvSpPr>
        <p:spPr bwMode="auto">
          <a:xfrm>
            <a:off x="-69850" y="5568950"/>
            <a:ext cx="9286875" cy="1989138"/>
          </a:xfrm>
          <a:prstGeom prst="rect">
            <a:avLst/>
          </a:prstGeom>
          <a:solidFill>
            <a:srgbClr val="00B050"/>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zh-CN" sz="1800" b="0" i="0" u="none" strike="noStrike" kern="1200" cap="none" spc="0" normalizeH="0" baseline="0" noProof="0" smtClean="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grpSp>
        <p:nvGrpSpPr>
          <p:cNvPr id="78851" name="Group 4"/>
          <p:cNvGrpSpPr>
            <a:grpSpLocks noChangeAspect="1"/>
          </p:cNvGrpSpPr>
          <p:nvPr/>
        </p:nvGrpSpPr>
        <p:grpSpPr bwMode="auto">
          <a:xfrm>
            <a:off x="3175" y="3490913"/>
            <a:ext cx="1368425" cy="2149475"/>
            <a:chOff x="0" y="0"/>
            <a:chExt cx="1514497" cy="2376687"/>
          </a:xfrm>
        </p:grpSpPr>
        <p:pic>
          <p:nvPicPr>
            <p:cNvPr id="78862"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77" y="826300"/>
              <a:ext cx="1296144" cy="97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3" name="图片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67" y="1578538"/>
              <a:ext cx="1065764" cy="79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4" name="图片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0"/>
              <a:ext cx="1514497" cy="113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852" name="Group 8"/>
          <p:cNvGrpSpPr>
            <a:grpSpLocks noChangeAspect="1"/>
          </p:cNvGrpSpPr>
          <p:nvPr/>
        </p:nvGrpSpPr>
        <p:grpSpPr bwMode="auto">
          <a:xfrm>
            <a:off x="1122363" y="2682875"/>
            <a:ext cx="1584325" cy="2978150"/>
            <a:chOff x="0" y="0"/>
            <a:chExt cx="1752592" cy="3295305"/>
          </a:xfrm>
        </p:grpSpPr>
        <p:pic>
          <p:nvPicPr>
            <p:cNvPr id="78858"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41" y="1777701"/>
              <a:ext cx="1296144" cy="97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9" name="图片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905910"/>
              <a:ext cx="1576430" cy="118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0" name="图片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3738" y="2514465"/>
              <a:ext cx="1042652" cy="78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1" name="图片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752592" cy="131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215" name="太阳"/>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7034213" y="323850"/>
            <a:ext cx="1500187"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圆角矩形 1"/>
          <p:cNvSpPr/>
          <p:nvPr/>
        </p:nvSpPr>
        <p:spPr>
          <a:xfrm>
            <a:off x="206375" y="188913"/>
            <a:ext cx="3717925" cy="93662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教学背景分析</a:t>
            </a:r>
          </a:p>
        </p:txBody>
      </p:sp>
      <p:sp>
        <p:nvSpPr>
          <p:cNvPr id="3" name="圆角矩形 2"/>
          <p:cNvSpPr/>
          <p:nvPr/>
        </p:nvSpPr>
        <p:spPr>
          <a:xfrm>
            <a:off x="2706688" y="1484313"/>
            <a:ext cx="6186487" cy="39608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 name="矩形 3"/>
          <p:cNvSpPr/>
          <p:nvPr/>
        </p:nvSpPr>
        <p:spPr>
          <a:xfrm>
            <a:off x="2822575" y="1597025"/>
            <a:ext cx="6235700" cy="3736975"/>
          </a:xfrm>
          <a:prstGeom prst="rect">
            <a:avLst/>
          </a:prstGeom>
        </p:spPr>
        <p:txBody>
          <a:bodyPr>
            <a:spAutoFit/>
          </a:bodyPr>
          <a:lstStyle/>
          <a:p>
            <a:pPr marL="0" marR="0" lvl="0" indent="0" algn="just" defTabSz="914400" rtl="0" eaLnBrk="0" fontAlgn="base" latinLnBrk="0" hangingPunct="0">
              <a:lnSpc>
                <a:spcPts val="2500"/>
              </a:lnSpc>
              <a:spcBef>
                <a:spcPct val="0"/>
              </a:spcBef>
              <a:spcAft>
                <a:spcPts val="0"/>
              </a:spcAft>
              <a:buClrTx/>
              <a:buSzTx/>
              <a:buFontTx/>
              <a:buNone/>
              <a:tabLst/>
              <a:defRPr/>
            </a:pPr>
            <a:r>
              <a:rPr kumimoji="0" lang="en-US" altLang="zh-CN"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  </a:t>
            </a:r>
            <a:r>
              <a:rPr kumimoji="0" lang="zh-CN" altLang="zh-CN"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教材分析</a:t>
            </a:r>
            <a:r>
              <a:rPr kumimoji="0" lang="zh-CN" altLang="zh-CN" sz="2400" b="0"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zh-CN"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《墨梅图题诗》是北师大版小学语文六年级上册第八单元</a:t>
            </a:r>
            <a:r>
              <a:rPr kumimoji="0" lang="en-US" altLang="zh-CN"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zh-CN"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岁寒三友</a:t>
            </a:r>
            <a:r>
              <a:rPr kumimoji="0" lang="en-US" altLang="zh-CN"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zh-CN"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第一篇课文，这是一首题画诗。诗人把自己的意志和情感寓含在诗文中</a:t>
            </a:r>
            <a:r>
              <a:rPr kumimoji="0" lang="en-US" altLang="zh-CN"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zh-CN"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诗以道志。本课学习内容，有</a:t>
            </a:r>
            <a:r>
              <a:rPr kumimoji="0" lang="zh-CN" altLang="en-US"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古</a:t>
            </a:r>
            <a:r>
              <a:rPr kumimoji="0" lang="zh-CN" altLang="zh-CN"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诗，有</a:t>
            </a:r>
            <a:r>
              <a:rPr kumimoji="0" lang="zh-CN" altLang="en-US"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国</a:t>
            </a:r>
            <a:r>
              <a:rPr kumimoji="0" lang="zh-CN" altLang="zh-CN"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画，还有诗画欣赏。诗人将画格、诗格、人格有机融为一体，字面上在赞誉梅花，实际上是表现自己卓尔不群、高洁的君子气质。</a:t>
            </a:r>
            <a:endParaRPr kumimoji="0" lang="zh-CN" altLang="en-US" sz="2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5" name="云形 4"/>
          <p:cNvSpPr/>
          <p:nvPr/>
        </p:nvSpPr>
        <p:spPr>
          <a:xfrm>
            <a:off x="3052763" y="1527175"/>
            <a:ext cx="1741487" cy="646113"/>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6066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10000"/>
                                  </p:stCondLst>
                                  <p:childTnLst>
                                    <p:set>
                                      <p:cBhvr>
                                        <p:cTn id="6" dur="1" fill="hold">
                                          <p:stCondLst>
                                            <p:cond delay="0"/>
                                          </p:stCondLst>
                                        </p:cTn>
                                        <p:tgtEl>
                                          <p:spTgt spid="6215"/>
                                        </p:tgtEl>
                                        <p:attrNameLst>
                                          <p:attrName>style.visibility</p:attrName>
                                        </p:attrNameLst>
                                      </p:cBhvr>
                                      <p:to>
                                        <p:strVal val="visible"/>
                                      </p:to>
                                    </p:set>
                                    <p:anim calcmode="lin" valueType="num">
                                      <p:cBhvr>
                                        <p:cTn id="7" dur="500" fill="hold"/>
                                        <p:tgtEl>
                                          <p:spTgt spid="6215"/>
                                        </p:tgtEl>
                                        <p:attrNameLst>
                                          <p:attrName>ppt_x</p:attrName>
                                        </p:attrNameLst>
                                      </p:cBhvr>
                                      <p:tavLst>
                                        <p:tav tm="0">
                                          <p:val>
                                            <p:strVal val="1+#ppt_w/2"/>
                                          </p:val>
                                        </p:tav>
                                        <p:tav tm="100000">
                                          <p:val>
                                            <p:strVal val="#ppt_x"/>
                                          </p:val>
                                        </p:tav>
                                      </p:tavLst>
                                    </p:anim>
                                    <p:anim calcmode="lin" valueType="num">
                                      <p:cBhvr>
                                        <p:cTn id="8" dur="500" fill="hold"/>
                                        <p:tgtEl>
                                          <p:spTgt spid="62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鞋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19825"/>
            <a:ext cx="98266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鞋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5729288"/>
            <a:ext cx="98266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鞋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200" y="6219825"/>
            <a:ext cx="98266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鞋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863" y="5789613"/>
            <a:ext cx="98266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圆角矩形 7"/>
          <p:cNvSpPr/>
          <p:nvPr/>
        </p:nvSpPr>
        <p:spPr>
          <a:xfrm>
            <a:off x="206375" y="188913"/>
            <a:ext cx="3717925" cy="93662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教学背景分析</a:t>
            </a:r>
          </a:p>
        </p:txBody>
      </p:sp>
      <p:sp>
        <p:nvSpPr>
          <p:cNvPr id="4" name="圆角矩形 3"/>
          <p:cNvSpPr/>
          <p:nvPr/>
        </p:nvSpPr>
        <p:spPr>
          <a:xfrm>
            <a:off x="147638" y="1349375"/>
            <a:ext cx="8456612" cy="43799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云形 4"/>
          <p:cNvSpPr/>
          <p:nvPr/>
        </p:nvSpPr>
        <p:spPr>
          <a:xfrm>
            <a:off x="704850" y="1616075"/>
            <a:ext cx="2520950" cy="76358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9881" name="文本框 5"/>
          <p:cNvSpPr txBox="1">
            <a:spLocks noChangeArrowheads="1"/>
          </p:cNvSpPr>
          <p:nvPr/>
        </p:nvSpPr>
        <p:spPr bwMode="auto">
          <a:xfrm>
            <a:off x="1150938" y="1681163"/>
            <a:ext cx="16287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smtClean="0">
                <a:ln>
                  <a:noFill/>
                </a:ln>
                <a:solidFill>
                  <a:srgbClr val="000000"/>
                </a:solidFill>
                <a:effectLst/>
                <a:uLnTx/>
                <a:uFillTx/>
                <a:latin typeface="黑体" panose="02010609060101010101" pitchFamily="49" charset="-122"/>
                <a:ea typeface="黑体" panose="02010609060101010101" pitchFamily="49" charset="-122"/>
                <a:cs typeface="+mn-cs"/>
              </a:rPr>
              <a:t>学情分析</a:t>
            </a:r>
          </a:p>
        </p:txBody>
      </p:sp>
      <p:sp>
        <p:nvSpPr>
          <p:cNvPr id="7" name="矩形 6"/>
          <p:cNvSpPr/>
          <p:nvPr/>
        </p:nvSpPr>
        <p:spPr>
          <a:xfrm>
            <a:off x="323850" y="2373313"/>
            <a:ext cx="7848600" cy="708025"/>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宋体" panose="02010600030101010101" pitchFamily="2" charset="-122"/>
              </a:rPr>
              <a:t>1.</a:t>
            </a:r>
            <a:r>
              <a:rPr kumimoji="0" lang="zh-CN"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宋体" panose="02010600030101010101" pitchFamily="2" charset="-122"/>
              </a:rPr>
              <a:t>六年的语文教学，均有古诗学习，学生已经掌握了一些学习古诗的方法．已经具备搜集整理资料的能力。</a:t>
            </a:r>
            <a:endParaRPr kumimoji="0" lang="en-US"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宋体" panose="02010600030101010101"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438" y="3097213"/>
            <a:ext cx="233838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3087688"/>
            <a:ext cx="1946275"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81363" y="3081338"/>
            <a:ext cx="1938337"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68788" y="3081338"/>
            <a:ext cx="1958975"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35550" y="3054350"/>
            <a:ext cx="1958975"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27763" y="3044825"/>
            <a:ext cx="230505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02864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鞋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98266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鞋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3" y="5729288"/>
            <a:ext cx="98266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鞋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6219825"/>
            <a:ext cx="98266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鞋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863" y="5789613"/>
            <a:ext cx="98266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圆角矩形 7"/>
          <p:cNvSpPr/>
          <p:nvPr/>
        </p:nvSpPr>
        <p:spPr>
          <a:xfrm>
            <a:off x="206375" y="188913"/>
            <a:ext cx="3717925" cy="93662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教学背景分析</a:t>
            </a:r>
          </a:p>
        </p:txBody>
      </p:sp>
      <p:sp>
        <p:nvSpPr>
          <p:cNvPr id="4" name="圆角矩形 3"/>
          <p:cNvSpPr/>
          <p:nvPr/>
        </p:nvSpPr>
        <p:spPr>
          <a:xfrm>
            <a:off x="147638" y="1349375"/>
            <a:ext cx="8456612" cy="43799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云形 4"/>
          <p:cNvSpPr/>
          <p:nvPr/>
        </p:nvSpPr>
        <p:spPr>
          <a:xfrm>
            <a:off x="704850" y="1616075"/>
            <a:ext cx="2520950" cy="76358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0905" name="文本框 5"/>
          <p:cNvSpPr txBox="1">
            <a:spLocks noChangeArrowheads="1"/>
          </p:cNvSpPr>
          <p:nvPr/>
        </p:nvSpPr>
        <p:spPr bwMode="auto">
          <a:xfrm>
            <a:off x="1150938" y="1681163"/>
            <a:ext cx="16287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smtClean="0">
                <a:ln>
                  <a:noFill/>
                </a:ln>
                <a:solidFill>
                  <a:srgbClr val="000000"/>
                </a:solidFill>
                <a:effectLst/>
                <a:uLnTx/>
                <a:uFillTx/>
                <a:latin typeface="黑体" panose="02010609060101010101" pitchFamily="49" charset="-122"/>
                <a:ea typeface="黑体" panose="02010609060101010101" pitchFamily="49" charset="-122"/>
                <a:cs typeface="+mn-cs"/>
              </a:rPr>
              <a:t>学情分析</a:t>
            </a:r>
          </a:p>
        </p:txBody>
      </p:sp>
      <p:sp>
        <p:nvSpPr>
          <p:cNvPr id="7" name="矩形 6"/>
          <p:cNvSpPr/>
          <p:nvPr/>
        </p:nvSpPr>
        <p:spPr>
          <a:xfrm>
            <a:off x="323850" y="2362200"/>
            <a:ext cx="7848600" cy="1016000"/>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宋体" panose="02010600030101010101" pitchFamily="2" charset="-122"/>
              </a:rPr>
              <a:t>2.</a:t>
            </a:r>
            <a:r>
              <a:rPr kumimoji="0" lang="zh-CN"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宋体" panose="02010600030101010101" pitchFamily="2" charset="-122"/>
              </a:rPr>
              <a:t>六年级时应该放手给学生更大的自主空间。但是，放手不等于放任，六年级的学生该学些什么</a:t>
            </a:r>
            <a:r>
              <a:rPr kumimoji="0" lang="en-US"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宋体" panose="02010600030101010101" pitchFamily="2" charset="-122"/>
              </a:rPr>
              <a:t>?</a:t>
            </a:r>
            <a:r>
              <a:rPr kumimoji="0" lang="zh-CN"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宋体" panose="02010600030101010101" pitchFamily="2" charset="-122"/>
              </a:rPr>
              <a:t>该给学生点儿什么</a:t>
            </a:r>
            <a:r>
              <a:rPr kumimoji="0" lang="en-US"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宋体" panose="02010600030101010101" pitchFamily="2" charset="-122"/>
              </a:rPr>
              <a:t>?</a:t>
            </a:r>
            <a:r>
              <a:rPr kumimoji="0" lang="zh-CN"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宋体" panose="02010600030101010101" pitchFamily="2" charset="-122"/>
              </a:rPr>
              <a:t>怎么给</a:t>
            </a:r>
            <a:r>
              <a:rPr kumimoji="0" lang="en-US"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宋体" panose="02010600030101010101" pitchFamily="2" charset="-122"/>
              </a:rPr>
              <a:t>?</a:t>
            </a:r>
            <a:r>
              <a:rPr kumimoji="0" lang="zh-CN"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宋体" panose="02010600030101010101" pitchFamily="2" charset="-122"/>
              </a:rPr>
              <a:t>我于课前进行了精心的前测设计，找准了学生学习本课的重点。</a:t>
            </a:r>
            <a:endParaRPr kumimoji="0" lang="en-US"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宋体" panose="02010600030101010101" pitchFamily="2" charset="-122"/>
            </a:endParaRPr>
          </a:p>
        </p:txBody>
      </p:sp>
      <p:graphicFrame>
        <p:nvGraphicFramePr>
          <p:cNvPr id="15" name="Object 4"/>
          <p:cNvGraphicFramePr>
            <a:graphicFrameLocks noChangeAspect="1"/>
          </p:cNvGraphicFramePr>
          <p:nvPr/>
        </p:nvGraphicFramePr>
        <p:xfrm>
          <a:off x="3281363" y="-100013"/>
          <a:ext cx="6832600" cy="3097213"/>
        </p:xfrm>
        <a:graphic>
          <a:graphicData uri="http://schemas.openxmlformats.org/presentationml/2006/ole">
            <mc:AlternateContent xmlns:mc="http://schemas.openxmlformats.org/markup-compatibility/2006">
              <mc:Choice xmlns:v="urn:schemas-microsoft-com:vml" Requires="v">
                <p:oleObj spid="_x0000_s9232" name="图表" r:id="rId4" imgW="8325295" imgH="3771979" progId="MSGraph.Chart.8">
                  <p:embed followColorScheme="full"/>
                </p:oleObj>
              </mc:Choice>
              <mc:Fallback>
                <p:oleObj name="图表" r:id="rId4" imgW="8325295" imgH="3771979" progId="MSGraph.Chart.8">
                  <p:embed followColorScheme="full"/>
                  <p:pic>
                    <p:nvPicPr>
                      <p:cNvPr id="15" name="Object 4"/>
                      <p:cNvPicPr>
                        <a:picLocks noChangeAspect="1" noChangeArrowheads="1"/>
                      </p:cNvPicPr>
                      <p:nvPr/>
                    </p:nvPicPr>
                    <p:blipFill>
                      <a:blip r:embed="rId5"/>
                      <a:srcRect/>
                      <a:stretch>
                        <a:fillRect/>
                      </a:stretch>
                    </p:blipFill>
                    <p:spPr bwMode="auto">
                      <a:xfrm>
                        <a:off x="3281363" y="-100013"/>
                        <a:ext cx="683260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0908" name="图片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6375" y="3392488"/>
            <a:ext cx="1704975"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9" name="图片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08100" y="3417888"/>
            <a:ext cx="1820863"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0" name="图片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81275" y="3417888"/>
            <a:ext cx="1919288"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1" name="图片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46538" y="3427413"/>
            <a:ext cx="198755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2" name="图片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429000"/>
            <a:ext cx="2198688"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3" name="图片 1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280150" y="3427413"/>
            <a:ext cx="2335213"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07455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鞋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98266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鞋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3" y="5729288"/>
            <a:ext cx="98266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鞋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6219825"/>
            <a:ext cx="98266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鞋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863" y="5789613"/>
            <a:ext cx="98266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圆角矩形 7"/>
          <p:cNvSpPr/>
          <p:nvPr/>
        </p:nvSpPr>
        <p:spPr>
          <a:xfrm>
            <a:off x="206375" y="188913"/>
            <a:ext cx="3717925" cy="93662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教学背景分析</a:t>
            </a:r>
          </a:p>
        </p:txBody>
      </p:sp>
      <p:sp>
        <p:nvSpPr>
          <p:cNvPr id="4" name="圆角矩形 3"/>
          <p:cNvSpPr/>
          <p:nvPr/>
        </p:nvSpPr>
        <p:spPr>
          <a:xfrm>
            <a:off x="147638" y="1349375"/>
            <a:ext cx="8456612" cy="43799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1928" name="文本框 5"/>
          <p:cNvSpPr txBox="1">
            <a:spLocks noChangeArrowheads="1"/>
          </p:cNvSpPr>
          <p:nvPr/>
        </p:nvSpPr>
        <p:spPr bwMode="auto">
          <a:xfrm>
            <a:off x="1150938" y="1681163"/>
            <a:ext cx="16287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smtClean="0">
                <a:ln>
                  <a:noFill/>
                </a:ln>
                <a:solidFill>
                  <a:srgbClr val="000000"/>
                </a:solidFill>
                <a:effectLst/>
                <a:uLnTx/>
                <a:uFillTx/>
                <a:latin typeface="黑体" panose="02010609060101010101" pitchFamily="49" charset="-122"/>
                <a:ea typeface="黑体" panose="02010609060101010101" pitchFamily="49" charset="-122"/>
                <a:cs typeface="+mn-cs"/>
              </a:rPr>
              <a:t>学情分析</a:t>
            </a:r>
          </a:p>
        </p:txBody>
      </p:sp>
      <p:graphicFrame>
        <p:nvGraphicFramePr>
          <p:cNvPr id="15" name="Object 4"/>
          <p:cNvGraphicFramePr>
            <a:graphicFrameLocks noChangeAspect="1"/>
          </p:cNvGraphicFramePr>
          <p:nvPr/>
        </p:nvGraphicFramePr>
        <p:xfrm>
          <a:off x="-900113" y="1941513"/>
          <a:ext cx="6832601" cy="3097212"/>
        </p:xfrm>
        <a:graphic>
          <a:graphicData uri="http://schemas.openxmlformats.org/presentationml/2006/ole">
            <mc:AlternateContent xmlns:mc="http://schemas.openxmlformats.org/markup-compatibility/2006">
              <mc:Choice xmlns:v="urn:schemas-microsoft-com:vml" Requires="v">
                <p:oleObj spid="_x0000_s10256" name="图表" r:id="rId4" imgW="8325295" imgH="3771979" progId="MSGraph.Chart.8">
                  <p:embed followColorScheme="full"/>
                </p:oleObj>
              </mc:Choice>
              <mc:Fallback>
                <p:oleObj name="图表" r:id="rId4" imgW="8325295" imgH="3771979" progId="MSGraph.Chart.8">
                  <p:embed followColorScheme="full"/>
                  <p:pic>
                    <p:nvPicPr>
                      <p:cNvPr id="15" name="Object 4"/>
                      <p:cNvPicPr>
                        <a:picLocks noChangeAspect="1" noChangeArrowheads="1"/>
                      </p:cNvPicPr>
                      <p:nvPr/>
                    </p:nvPicPr>
                    <p:blipFill>
                      <a:blip r:embed="rId5"/>
                      <a:srcRect/>
                      <a:stretch>
                        <a:fillRect/>
                      </a:stretch>
                    </p:blipFill>
                    <p:spPr bwMode="auto">
                      <a:xfrm>
                        <a:off x="-900113" y="1941513"/>
                        <a:ext cx="6832601"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1930" name="图片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1500188"/>
            <a:ext cx="3357562"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1" name="图片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62488" y="2295525"/>
            <a:ext cx="3338512"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2" name="图片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62488" y="3200400"/>
            <a:ext cx="3392487"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3" name="图片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7975" y="4430713"/>
            <a:ext cx="4068763"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4" name="图片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27563" y="4454525"/>
            <a:ext cx="329723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1010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鞋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98266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鞋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3" y="5729288"/>
            <a:ext cx="98266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鞋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6219825"/>
            <a:ext cx="98266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鞋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863" y="5789613"/>
            <a:ext cx="98266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圆角矩形 7"/>
          <p:cNvSpPr/>
          <p:nvPr/>
        </p:nvSpPr>
        <p:spPr>
          <a:xfrm>
            <a:off x="206375" y="188913"/>
            <a:ext cx="3717925" cy="93662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教学背景分析</a:t>
            </a:r>
          </a:p>
        </p:txBody>
      </p:sp>
      <p:sp>
        <p:nvSpPr>
          <p:cNvPr id="4" name="圆角矩形 3"/>
          <p:cNvSpPr/>
          <p:nvPr/>
        </p:nvSpPr>
        <p:spPr>
          <a:xfrm>
            <a:off x="147638" y="1349375"/>
            <a:ext cx="8456612" cy="43799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2952" name="文本框 5"/>
          <p:cNvSpPr txBox="1">
            <a:spLocks noChangeArrowheads="1"/>
          </p:cNvSpPr>
          <p:nvPr/>
        </p:nvSpPr>
        <p:spPr bwMode="auto">
          <a:xfrm>
            <a:off x="1150938" y="1681163"/>
            <a:ext cx="16287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smtClean="0">
                <a:ln>
                  <a:noFill/>
                </a:ln>
                <a:solidFill>
                  <a:srgbClr val="000000"/>
                </a:solidFill>
                <a:effectLst/>
                <a:uLnTx/>
                <a:uFillTx/>
                <a:latin typeface="黑体" panose="02010609060101010101" pitchFamily="49" charset="-122"/>
                <a:ea typeface="黑体" panose="02010609060101010101" pitchFamily="49" charset="-122"/>
                <a:cs typeface="+mn-cs"/>
              </a:rPr>
              <a:t>学情分析</a:t>
            </a:r>
          </a:p>
        </p:txBody>
      </p:sp>
      <p:graphicFrame>
        <p:nvGraphicFramePr>
          <p:cNvPr id="15" name="Object 4"/>
          <p:cNvGraphicFramePr>
            <a:graphicFrameLocks noChangeAspect="1"/>
          </p:cNvGraphicFramePr>
          <p:nvPr/>
        </p:nvGraphicFramePr>
        <p:xfrm>
          <a:off x="-974725" y="1990725"/>
          <a:ext cx="6832600" cy="3097213"/>
        </p:xfrm>
        <a:graphic>
          <a:graphicData uri="http://schemas.openxmlformats.org/presentationml/2006/ole">
            <mc:AlternateContent xmlns:mc="http://schemas.openxmlformats.org/markup-compatibility/2006">
              <mc:Choice xmlns:v="urn:schemas-microsoft-com:vml" Requires="v">
                <p:oleObj spid="_x0000_s11280" name="图表" r:id="rId4" imgW="8325295" imgH="3771979" progId="MSGraph.Chart.8">
                  <p:embed followColorScheme="full"/>
                </p:oleObj>
              </mc:Choice>
              <mc:Fallback>
                <p:oleObj name="图表" r:id="rId4" imgW="8325295" imgH="3771979" progId="MSGraph.Chart.8">
                  <p:embed followColorScheme="full"/>
                  <p:pic>
                    <p:nvPicPr>
                      <p:cNvPr id="15" name="Object 4"/>
                      <p:cNvPicPr>
                        <a:picLocks noChangeAspect="1" noChangeArrowheads="1"/>
                      </p:cNvPicPr>
                      <p:nvPr/>
                    </p:nvPicPr>
                    <p:blipFill>
                      <a:blip r:embed="rId5"/>
                      <a:srcRect/>
                      <a:stretch>
                        <a:fillRect/>
                      </a:stretch>
                    </p:blipFill>
                    <p:spPr bwMode="auto">
                      <a:xfrm>
                        <a:off x="-974725" y="1990725"/>
                        <a:ext cx="683260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2954" name="图片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37100" y="2509838"/>
            <a:ext cx="35417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5" name="图片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1422400"/>
            <a:ext cx="3427412"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00563" y="458788"/>
            <a:ext cx="33623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7" name="图片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43438" y="3748088"/>
            <a:ext cx="3348037"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8" name="图片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260850" y="4579938"/>
            <a:ext cx="33115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图片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7988" y="4186238"/>
            <a:ext cx="36195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减号 17"/>
          <p:cNvSpPr/>
          <p:nvPr/>
        </p:nvSpPr>
        <p:spPr>
          <a:xfrm>
            <a:off x="684213" y="4581525"/>
            <a:ext cx="3095625" cy="506413"/>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9" name="椭圆 18"/>
          <p:cNvSpPr/>
          <p:nvPr/>
        </p:nvSpPr>
        <p:spPr>
          <a:xfrm>
            <a:off x="4449763" y="4995863"/>
            <a:ext cx="3119437" cy="4016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0" name="弧形 19"/>
          <p:cNvSpPr/>
          <p:nvPr/>
        </p:nvSpPr>
        <p:spPr>
          <a:xfrm flipV="1">
            <a:off x="3305175" y="1930400"/>
            <a:ext cx="2863850" cy="242888"/>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 name="椭圆 23"/>
          <p:cNvSpPr/>
          <p:nvPr/>
        </p:nvSpPr>
        <p:spPr>
          <a:xfrm>
            <a:off x="4743450" y="4040188"/>
            <a:ext cx="1728788" cy="479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7928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鞋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98266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鞋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3" y="5729288"/>
            <a:ext cx="98266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鞋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6219825"/>
            <a:ext cx="98266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鞋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863" y="5789613"/>
            <a:ext cx="98266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圆角矩形 7"/>
          <p:cNvSpPr/>
          <p:nvPr/>
        </p:nvSpPr>
        <p:spPr>
          <a:xfrm>
            <a:off x="206375" y="188913"/>
            <a:ext cx="3717925" cy="93662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教学背景分析</a:t>
            </a:r>
          </a:p>
        </p:txBody>
      </p:sp>
      <p:sp>
        <p:nvSpPr>
          <p:cNvPr id="4" name="圆角矩形 3"/>
          <p:cNvSpPr/>
          <p:nvPr/>
        </p:nvSpPr>
        <p:spPr>
          <a:xfrm>
            <a:off x="147638" y="1349375"/>
            <a:ext cx="8456612" cy="43799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云形 4"/>
          <p:cNvSpPr/>
          <p:nvPr/>
        </p:nvSpPr>
        <p:spPr>
          <a:xfrm>
            <a:off x="704850" y="1616075"/>
            <a:ext cx="2520950" cy="76358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3977" name="文本框 5"/>
          <p:cNvSpPr txBox="1">
            <a:spLocks noChangeArrowheads="1"/>
          </p:cNvSpPr>
          <p:nvPr/>
        </p:nvSpPr>
        <p:spPr bwMode="auto">
          <a:xfrm>
            <a:off x="1150938" y="1681163"/>
            <a:ext cx="16287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smtClean="0">
                <a:ln>
                  <a:noFill/>
                </a:ln>
                <a:solidFill>
                  <a:srgbClr val="000000"/>
                </a:solidFill>
                <a:effectLst/>
                <a:uLnTx/>
                <a:uFillTx/>
                <a:latin typeface="黑体" panose="02010609060101010101" pitchFamily="49" charset="-122"/>
                <a:ea typeface="黑体" panose="02010609060101010101" pitchFamily="49" charset="-122"/>
                <a:cs typeface="+mn-cs"/>
              </a:rPr>
              <a:t>学情分析</a:t>
            </a:r>
          </a:p>
        </p:txBody>
      </p:sp>
      <p:sp>
        <p:nvSpPr>
          <p:cNvPr id="7" name="矩形 6"/>
          <p:cNvSpPr/>
          <p:nvPr/>
        </p:nvSpPr>
        <p:spPr>
          <a:xfrm>
            <a:off x="323850" y="2373313"/>
            <a:ext cx="8064500" cy="1016000"/>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宋体" panose="02010600030101010101" pitchFamily="2" charset="-122"/>
              </a:rPr>
              <a:t>3.</a:t>
            </a:r>
            <a:r>
              <a:rPr kumimoji="0" lang="zh-CN" altLang="zh-CN" sz="2000" b="1" i="0" u="none" strike="noStrike" kern="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宋体" panose="02010600030101010101" pitchFamily="2" charset="-122"/>
              </a:rPr>
              <a:t>作为小学最高年级的学生，有一定的文化素养，学习主动性较强，能积极参与到教学活动之中，有一定的创新能力，所以，在本堂课我在突破难点时，设计了小组合作学习。</a:t>
            </a:r>
            <a:endParaRPr kumimoji="0" lang="zh-CN" altLang="en-US" sz="2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graphicFrame>
        <p:nvGraphicFramePr>
          <p:cNvPr id="15" name="Object 4"/>
          <p:cNvGraphicFramePr>
            <a:graphicFrameLocks noChangeAspect="1"/>
          </p:cNvGraphicFramePr>
          <p:nvPr/>
        </p:nvGraphicFramePr>
        <p:xfrm>
          <a:off x="3281363" y="-100013"/>
          <a:ext cx="6832600" cy="3097213"/>
        </p:xfrm>
        <a:graphic>
          <a:graphicData uri="http://schemas.openxmlformats.org/presentationml/2006/ole">
            <mc:AlternateContent xmlns:mc="http://schemas.openxmlformats.org/markup-compatibility/2006">
              <mc:Choice xmlns:v="urn:schemas-microsoft-com:vml" Requires="v">
                <p:oleObj spid="_x0000_s12304" name="图表" r:id="rId4" imgW="8325295" imgH="3771979" progId="MSGraph.Chart.8">
                  <p:embed followColorScheme="full"/>
                </p:oleObj>
              </mc:Choice>
              <mc:Fallback>
                <p:oleObj name="图表" r:id="rId4" imgW="8325295" imgH="3771979" progId="MSGraph.Chart.8">
                  <p:embed followColorScheme="full"/>
                  <p:pic>
                    <p:nvPicPr>
                      <p:cNvPr id="15" name="Object 4"/>
                      <p:cNvPicPr>
                        <a:picLocks noChangeAspect="1" noChangeArrowheads="1"/>
                      </p:cNvPicPr>
                      <p:nvPr/>
                    </p:nvPicPr>
                    <p:blipFill>
                      <a:blip r:embed="rId5"/>
                      <a:srcRect/>
                      <a:stretch>
                        <a:fillRect/>
                      </a:stretch>
                    </p:blipFill>
                    <p:spPr bwMode="auto">
                      <a:xfrm>
                        <a:off x="3281363" y="-100013"/>
                        <a:ext cx="683260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图片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421063"/>
            <a:ext cx="42957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38250" y="3941763"/>
            <a:ext cx="40862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65338" y="3402013"/>
            <a:ext cx="450532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05088" y="3335338"/>
            <a:ext cx="38100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76575" y="3838575"/>
            <a:ext cx="40100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56075" y="3497263"/>
            <a:ext cx="39909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0444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34"/>
          <p:cNvGrpSpPr>
            <a:grpSpLocks/>
          </p:cNvGrpSpPr>
          <p:nvPr/>
        </p:nvGrpSpPr>
        <p:grpSpPr bwMode="auto">
          <a:xfrm>
            <a:off x="800100" y="1454150"/>
            <a:ext cx="7610475" cy="1257300"/>
            <a:chOff x="884" y="1026"/>
            <a:chExt cx="4173" cy="1043"/>
          </a:xfrm>
        </p:grpSpPr>
        <p:sp>
          <p:nvSpPr>
            <p:cNvPr id="85023" name="Line 31"/>
            <p:cNvSpPr>
              <a:spLocks noChangeShapeType="1"/>
            </p:cNvSpPr>
            <p:nvPr/>
          </p:nvSpPr>
          <p:spPr bwMode="auto">
            <a:xfrm>
              <a:off x="1066" y="1344"/>
              <a:ext cx="0" cy="7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grpSp>
          <p:nvGrpSpPr>
            <p:cNvPr id="85024" name="Group 26"/>
            <p:cNvGrpSpPr>
              <a:grpSpLocks/>
            </p:cNvGrpSpPr>
            <p:nvPr/>
          </p:nvGrpSpPr>
          <p:grpSpPr bwMode="auto">
            <a:xfrm>
              <a:off x="884" y="1026"/>
              <a:ext cx="445" cy="364"/>
              <a:chOff x="2571" y="1344"/>
              <a:chExt cx="445" cy="364"/>
            </a:xfrm>
          </p:grpSpPr>
          <p:pic>
            <p:nvPicPr>
              <p:cNvPr id="85030" name="Picture 23" descr="未标题-2222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8" y="1480"/>
                <a:ext cx="27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31" name="Picture 24" descr="未标题-2222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667972">
                <a:off x="2766" y="1389"/>
                <a:ext cx="27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32" name="Picture 25" descr="未标题-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61747">
                <a:off x="2571" y="1344"/>
                <a:ext cx="21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5025" name="Line 27"/>
            <p:cNvSpPr>
              <a:spLocks noChangeShapeType="1"/>
            </p:cNvSpPr>
            <p:nvPr/>
          </p:nvSpPr>
          <p:spPr bwMode="auto">
            <a:xfrm>
              <a:off x="1293" y="1208"/>
              <a:ext cx="136" cy="0"/>
            </a:xfrm>
            <a:prstGeom prst="line">
              <a:avLst/>
            </a:prstGeom>
            <a:noFill/>
            <a:ln w="28575">
              <a:solidFill>
                <a:schemeClr val="tx1"/>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5026" name="Line 28"/>
            <p:cNvSpPr>
              <a:spLocks noChangeShapeType="1"/>
            </p:cNvSpPr>
            <p:nvPr/>
          </p:nvSpPr>
          <p:spPr bwMode="auto">
            <a:xfrm>
              <a:off x="2427" y="1208"/>
              <a:ext cx="136" cy="0"/>
            </a:xfrm>
            <a:prstGeom prst="line">
              <a:avLst/>
            </a:prstGeom>
            <a:noFill/>
            <a:ln w="28575">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5027" name="Line 29"/>
            <p:cNvSpPr>
              <a:spLocks noChangeShapeType="1"/>
            </p:cNvSpPr>
            <p:nvPr/>
          </p:nvSpPr>
          <p:spPr bwMode="auto">
            <a:xfrm flipV="1">
              <a:off x="2563" y="1207"/>
              <a:ext cx="2494"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5028" name="Line 32"/>
            <p:cNvSpPr>
              <a:spLocks noChangeShapeType="1"/>
            </p:cNvSpPr>
            <p:nvPr/>
          </p:nvSpPr>
          <p:spPr bwMode="auto">
            <a:xfrm>
              <a:off x="1066" y="2069"/>
              <a:ext cx="39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5029" name="Line 33"/>
            <p:cNvSpPr>
              <a:spLocks noChangeShapeType="1"/>
            </p:cNvSpPr>
            <p:nvPr/>
          </p:nvSpPr>
          <p:spPr bwMode="auto">
            <a:xfrm>
              <a:off x="5057" y="1207"/>
              <a:ext cx="0" cy="8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grpSp>
      <p:grpSp>
        <p:nvGrpSpPr>
          <p:cNvPr id="84995" name="Group 60"/>
          <p:cNvGrpSpPr>
            <a:grpSpLocks/>
          </p:cNvGrpSpPr>
          <p:nvPr/>
        </p:nvGrpSpPr>
        <p:grpSpPr bwMode="auto">
          <a:xfrm>
            <a:off x="735013" y="2924175"/>
            <a:ext cx="7675562" cy="1827213"/>
            <a:chOff x="884" y="1026"/>
            <a:chExt cx="4173" cy="1043"/>
          </a:xfrm>
        </p:grpSpPr>
        <p:sp>
          <p:nvSpPr>
            <p:cNvPr id="85012" name="Line 61"/>
            <p:cNvSpPr>
              <a:spLocks noChangeShapeType="1"/>
            </p:cNvSpPr>
            <p:nvPr/>
          </p:nvSpPr>
          <p:spPr bwMode="auto">
            <a:xfrm>
              <a:off x="1066" y="1344"/>
              <a:ext cx="0" cy="7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5013" name="Text Box 62"/>
            <p:cNvSpPr txBox="1">
              <a:spLocks noChangeArrowheads="1"/>
            </p:cNvSpPr>
            <p:nvPr/>
          </p:nvSpPr>
          <p:spPr bwMode="auto">
            <a:xfrm>
              <a:off x="1474" y="1071"/>
              <a:ext cx="113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85014" name="Group 63"/>
            <p:cNvGrpSpPr>
              <a:grpSpLocks/>
            </p:cNvGrpSpPr>
            <p:nvPr/>
          </p:nvGrpSpPr>
          <p:grpSpPr bwMode="auto">
            <a:xfrm>
              <a:off x="884" y="1026"/>
              <a:ext cx="445" cy="364"/>
              <a:chOff x="2571" y="1344"/>
              <a:chExt cx="445" cy="364"/>
            </a:xfrm>
          </p:grpSpPr>
          <p:pic>
            <p:nvPicPr>
              <p:cNvPr id="85020" name="Picture 64" descr="未标题-2222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8" y="1480"/>
                <a:ext cx="27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1" name="Picture 65" descr="未标题-2222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667972">
                <a:off x="2766" y="1389"/>
                <a:ext cx="27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2" name="Picture 66" descr="未标题-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61747">
                <a:off x="2571" y="1344"/>
                <a:ext cx="21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5015" name="Line 67"/>
            <p:cNvSpPr>
              <a:spLocks noChangeShapeType="1"/>
            </p:cNvSpPr>
            <p:nvPr/>
          </p:nvSpPr>
          <p:spPr bwMode="auto">
            <a:xfrm>
              <a:off x="1293" y="1208"/>
              <a:ext cx="136" cy="0"/>
            </a:xfrm>
            <a:prstGeom prst="line">
              <a:avLst/>
            </a:prstGeom>
            <a:noFill/>
            <a:ln w="28575">
              <a:solidFill>
                <a:schemeClr val="tx1"/>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5016" name="Line 68"/>
            <p:cNvSpPr>
              <a:spLocks noChangeShapeType="1"/>
            </p:cNvSpPr>
            <p:nvPr/>
          </p:nvSpPr>
          <p:spPr bwMode="auto">
            <a:xfrm>
              <a:off x="2427" y="1208"/>
              <a:ext cx="136" cy="0"/>
            </a:xfrm>
            <a:prstGeom prst="line">
              <a:avLst/>
            </a:prstGeom>
            <a:noFill/>
            <a:ln w="28575">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5017" name="Line 69"/>
            <p:cNvSpPr>
              <a:spLocks noChangeShapeType="1"/>
            </p:cNvSpPr>
            <p:nvPr/>
          </p:nvSpPr>
          <p:spPr bwMode="auto">
            <a:xfrm flipV="1">
              <a:off x="2563" y="1207"/>
              <a:ext cx="2494"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5018" name="Line 70"/>
            <p:cNvSpPr>
              <a:spLocks noChangeShapeType="1"/>
            </p:cNvSpPr>
            <p:nvPr/>
          </p:nvSpPr>
          <p:spPr bwMode="auto">
            <a:xfrm>
              <a:off x="1066" y="2069"/>
              <a:ext cx="39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5019" name="Line 71"/>
            <p:cNvSpPr>
              <a:spLocks noChangeShapeType="1"/>
            </p:cNvSpPr>
            <p:nvPr/>
          </p:nvSpPr>
          <p:spPr bwMode="auto">
            <a:xfrm>
              <a:off x="5057" y="1207"/>
              <a:ext cx="0" cy="8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grpSp>
      <p:grpSp>
        <p:nvGrpSpPr>
          <p:cNvPr id="84996" name="Group 73"/>
          <p:cNvGrpSpPr>
            <a:grpSpLocks/>
          </p:cNvGrpSpPr>
          <p:nvPr/>
        </p:nvGrpSpPr>
        <p:grpSpPr bwMode="auto">
          <a:xfrm>
            <a:off x="735013" y="4724400"/>
            <a:ext cx="7675562" cy="1800225"/>
            <a:chOff x="884" y="1026"/>
            <a:chExt cx="4173" cy="1043"/>
          </a:xfrm>
        </p:grpSpPr>
        <p:sp>
          <p:nvSpPr>
            <p:cNvPr id="85001" name="Line 74"/>
            <p:cNvSpPr>
              <a:spLocks noChangeShapeType="1"/>
            </p:cNvSpPr>
            <p:nvPr/>
          </p:nvSpPr>
          <p:spPr bwMode="auto">
            <a:xfrm>
              <a:off x="1066" y="1344"/>
              <a:ext cx="0" cy="7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5002" name="Text Box 75"/>
            <p:cNvSpPr txBox="1">
              <a:spLocks noChangeArrowheads="1"/>
            </p:cNvSpPr>
            <p:nvPr/>
          </p:nvSpPr>
          <p:spPr bwMode="auto">
            <a:xfrm>
              <a:off x="1474" y="1071"/>
              <a:ext cx="113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85003" name="Group 76"/>
            <p:cNvGrpSpPr>
              <a:grpSpLocks/>
            </p:cNvGrpSpPr>
            <p:nvPr/>
          </p:nvGrpSpPr>
          <p:grpSpPr bwMode="auto">
            <a:xfrm>
              <a:off x="884" y="1026"/>
              <a:ext cx="445" cy="364"/>
              <a:chOff x="2571" y="1344"/>
              <a:chExt cx="445" cy="364"/>
            </a:xfrm>
          </p:grpSpPr>
          <p:pic>
            <p:nvPicPr>
              <p:cNvPr id="85009" name="Picture 77" descr="未标题-2222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8" y="1480"/>
                <a:ext cx="27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0" name="Picture 78" descr="未标题-2222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667972">
                <a:off x="2766" y="1389"/>
                <a:ext cx="27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1" name="Picture 79" descr="未标题-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61747">
                <a:off x="2571" y="1344"/>
                <a:ext cx="21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5004" name="Line 80"/>
            <p:cNvSpPr>
              <a:spLocks noChangeShapeType="1"/>
            </p:cNvSpPr>
            <p:nvPr/>
          </p:nvSpPr>
          <p:spPr bwMode="auto">
            <a:xfrm>
              <a:off x="1293" y="1208"/>
              <a:ext cx="136" cy="0"/>
            </a:xfrm>
            <a:prstGeom prst="line">
              <a:avLst/>
            </a:prstGeom>
            <a:noFill/>
            <a:ln w="28575">
              <a:solidFill>
                <a:schemeClr val="tx1"/>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5005" name="Line 81"/>
            <p:cNvSpPr>
              <a:spLocks noChangeShapeType="1"/>
            </p:cNvSpPr>
            <p:nvPr/>
          </p:nvSpPr>
          <p:spPr bwMode="auto">
            <a:xfrm>
              <a:off x="2427" y="1208"/>
              <a:ext cx="136" cy="0"/>
            </a:xfrm>
            <a:prstGeom prst="line">
              <a:avLst/>
            </a:prstGeom>
            <a:noFill/>
            <a:ln w="28575">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5006" name="Line 82"/>
            <p:cNvSpPr>
              <a:spLocks noChangeShapeType="1"/>
            </p:cNvSpPr>
            <p:nvPr/>
          </p:nvSpPr>
          <p:spPr bwMode="auto">
            <a:xfrm flipV="1">
              <a:off x="2563" y="1207"/>
              <a:ext cx="2494"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5007" name="Line 83"/>
            <p:cNvSpPr>
              <a:spLocks noChangeShapeType="1"/>
            </p:cNvSpPr>
            <p:nvPr/>
          </p:nvSpPr>
          <p:spPr bwMode="auto">
            <a:xfrm>
              <a:off x="1066" y="2069"/>
              <a:ext cx="39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5008" name="Line 84"/>
            <p:cNvSpPr>
              <a:spLocks noChangeShapeType="1"/>
            </p:cNvSpPr>
            <p:nvPr/>
          </p:nvSpPr>
          <p:spPr bwMode="auto">
            <a:xfrm>
              <a:off x="5057" y="1207"/>
              <a:ext cx="0" cy="8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grpSp>
      <p:sp>
        <p:nvSpPr>
          <p:cNvPr id="2" name="圆角矩形 1"/>
          <p:cNvSpPr/>
          <p:nvPr/>
        </p:nvSpPr>
        <p:spPr>
          <a:xfrm>
            <a:off x="395288" y="225425"/>
            <a:ext cx="3529012" cy="93503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教学目标</a:t>
            </a:r>
          </a:p>
        </p:txBody>
      </p:sp>
      <p:sp>
        <p:nvSpPr>
          <p:cNvPr id="3" name="矩形 2"/>
          <p:cNvSpPr/>
          <p:nvPr/>
        </p:nvSpPr>
        <p:spPr>
          <a:xfrm>
            <a:off x="1222375" y="1946275"/>
            <a:ext cx="7359650" cy="414338"/>
          </a:xfrm>
          <a:prstGeom prst="rect">
            <a:avLst/>
          </a:prstGeom>
        </p:spPr>
        <p:txBody>
          <a:bodyPr>
            <a:spAutoFit/>
          </a:bodyPr>
          <a:lstStyle/>
          <a:p>
            <a:pPr marL="342900" marR="0" lvl="0" indent="-342900" algn="just" defTabSz="914400" rtl="0" eaLnBrk="0" fontAlgn="base" latinLnBrk="0" hangingPunct="0">
              <a:lnSpc>
                <a:spcPts val="2500"/>
              </a:lnSpc>
              <a:spcBef>
                <a:spcPct val="0"/>
              </a:spcBef>
              <a:spcAft>
                <a:spcPts val="0"/>
              </a:spcAft>
              <a:buClrTx/>
              <a:buSzTx/>
              <a:buFont typeface="+mj-lt"/>
              <a:buAutoNum type="arabicPeriod"/>
              <a:tabLst/>
              <a:defRPr/>
            </a:pPr>
            <a:r>
              <a:rPr kumimoji="0" lang="zh-CN" altLang="zh-CN" sz="24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正确、流利、有感情地朗读古诗并背诵古诗。</a:t>
            </a:r>
          </a:p>
        </p:txBody>
      </p:sp>
      <p:sp>
        <p:nvSpPr>
          <p:cNvPr id="84999" name="矩形 3"/>
          <p:cNvSpPr>
            <a:spLocks noChangeArrowheads="1"/>
          </p:cNvSpPr>
          <p:nvPr/>
        </p:nvSpPr>
        <p:spPr bwMode="auto">
          <a:xfrm>
            <a:off x="1039813" y="3425825"/>
            <a:ext cx="7370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2.</a:t>
            </a:r>
            <a:r>
              <a:rPr kumimoji="0" lang="zh-CN"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理解</a:t>
            </a:r>
            <a:r>
              <a:rPr kumimoji="0" lang="en-US"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淡</a:t>
            </a:r>
            <a:r>
              <a:rPr kumimoji="0" lang="en-US"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en-US"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清</a:t>
            </a:r>
            <a:r>
              <a:rPr kumimoji="0" lang="en-US"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等词在文中的含义，尝试进行诗画欣赏，感悟题画诗的诗情画意和托物言志的表达手法。</a:t>
            </a:r>
            <a:endParaRPr kumimoji="0" lang="zh-CN" altLang="en-US"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endParaRPr>
          </a:p>
        </p:txBody>
      </p:sp>
      <p:sp>
        <p:nvSpPr>
          <p:cNvPr id="85000" name="矩形 4"/>
          <p:cNvSpPr>
            <a:spLocks noChangeArrowheads="1"/>
          </p:cNvSpPr>
          <p:nvPr/>
        </p:nvSpPr>
        <p:spPr bwMode="auto">
          <a:xfrm>
            <a:off x="1074738" y="5307013"/>
            <a:ext cx="71564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3.</a:t>
            </a:r>
            <a:r>
              <a:rPr kumimoji="0" lang="zh-CN"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结合作者相关预习资料，领悟墨梅在传统文化中的象征意义以及诗人卓尔不群的君子气节。</a:t>
            </a:r>
            <a:endParaRPr kumimoji="0" lang="zh-CN" altLang="en-US"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4267509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43753" y="376519"/>
            <a:ext cx="8599615" cy="3748648"/>
          </a:xfrm>
        </p:spPr>
        <p:txBody>
          <a:bodyPr>
            <a:normAutofit/>
          </a:bodyPr>
          <a:lstStyle/>
          <a:p>
            <a:pPr marL="0" indent="0">
              <a:buNone/>
            </a:pPr>
            <a:r>
              <a:rPr lang="zh-CN" altLang="zh-CN" dirty="0" smtClean="0"/>
              <a:t>阅读</a:t>
            </a:r>
            <a:r>
              <a:rPr lang="zh-CN" altLang="zh-CN" dirty="0"/>
              <a:t>下面的连环画，完成第</a:t>
            </a:r>
            <a:r>
              <a:rPr lang="zh-CN" altLang="zh-CN" dirty="0" smtClean="0"/>
              <a:t>（</a:t>
            </a:r>
            <a:r>
              <a:rPr lang="en-US" altLang="zh-CN" dirty="0"/>
              <a:t>1</a:t>
            </a:r>
            <a:r>
              <a:rPr lang="zh-CN" altLang="zh-CN" dirty="0" smtClean="0"/>
              <a:t>）</a:t>
            </a:r>
            <a:r>
              <a:rPr lang="en-US" altLang="zh-CN" dirty="0"/>
              <a:t>–</a:t>
            </a:r>
            <a:r>
              <a:rPr lang="zh-CN" altLang="zh-CN" dirty="0" smtClean="0"/>
              <a:t>（</a:t>
            </a:r>
            <a:r>
              <a:rPr lang="en-US" altLang="zh-CN" dirty="0"/>
              <a:t>2</a:t>
            </a:r>
            <a:r>
              <a:rPr lang="zh-CN" altLang="zh-CN" dirty="0" smtClean="0"/>
              <a:t>）题</a:t>
            </a:r>
            <a:r>
              <a:rPr lang="zh-CN" altLang="en-US" dirty="0" smtClean="0"/>
              <a:t>。</a:t>
            </a:r>
            <a:endParaRPr lang="zh-CN" altLang="zh-CN" dirty="0"/>
          </a:p>
          <a:p>
            <a:pPr marL="0" indent="0">
              <a:buNone/>
            </a:pPr>
            <a:endParaRPr lang="zh-CN" altLang="zh-CN" dirty="0"/>
          </a:p>
          <a:p>
            <a:pPr marL="0" indent="0">
              <a:buNone/>
            </a:pPr>
            <a:r>
              <a:rPr lang="en-US" altLang="zh-CN" dirty="0"/>
              <a:t> </a:t>
            </a:r>
            <a:endParaRPr lang="zh-CN" altLang="zh-CN" dirty="0"/>
          </a:p>
          <a:p>
            <a:pPr marL="0" indent="0">
              <a:buNone/>
            </a:pPr>
            <a:r>
              <a:rPr lang="zh-CN" altLang="zh-CN" dirty="0"/>
              <a:t/>
            </a:r>
            <a:br>
              <a:rPr lang="zh-CN" altLang="zh-CN" dirty="0"/>
            </a:br>
            <a:endParaRPr lang="zh-CN" altLang="en-US" dirty="0"/>
          </a:p>
        </p:txBody>
      </p:sp>
      <p:sp>
        <p:nvSpPr>
          <p:cNvPr id="4" name="文本框 2"/>
          <p:cNvSpPr txBox="1">
            <a:spLocks noChangeArrowheads="1"/>
          </p:cNvSpPr>
          <p:nvPr/>
        </p:nvSpPr>
        <p:spPr bwMode="auto">
          <a:xfrm>
            <a:off x="107576" y="1524000"/>
            <a:ext cx="2953254" cy="44196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a:spcAft>
                <a:spcPts val="0"/>
              </a:spcAft>
            </a:pPr>
            <a:endParaRPr lang="en-US" sz="1050" kern="100" dirty="0">
              <a:effectLst/>
              <a:latin typeface="Calibri"/>
              <a:ea typeface="宋体"/>
              <a:cs typeface="Times New Roman"/>
            </a:endParaRPr>
          </a:p>
          <a:p>
            <a:pPr algn="just">
              <a:spcAft>
                <a:spcPts val="0"/>
              </a:spcAft>
            </a:pPr>
            <a:r>
              <a:rPr lang="en-US" sz="2400" kern="100" dirty="0">
                <a:effectLst/>
                <a:latin typeface="楷体"/>
                <a:ea typeface="宋体"/>
                <a:cs typeface="Times New Roman"/>
              </a:rPr>
              <a:t>1</a:t>
            </a:r>
            <a:r>
              <a:rPr lang="en-US" sz="2400" b="1" kern="100" dirty="0">
                <a:effectLst/>
                <a:latin typeface="楷体"/>
                <a:ea typeface="宋体"/>
                <a:cs typeface="Times New Roman"/>
              </a:rPr>
              <a:t>.</a:t>
            </a:r>
            <a:r>
              <a:rPr lang="zh-CN" sz="2400" b="1" kern="0" dirty="0">
                <a:solidFill>
                  <a:srgbClr val="000000"/>
                </a:solidFill>
                <a:effectLst/>
                <a:latin typeface="Calibri"/>
                <a:ea typeface="楷体"/>
                <a:cs typeface="Times New Roman"/>
              </a:rPr>
              <a:t>孔明在西城正分兵运粮，听报司马懿大军来攻。这时，孔明手下只剩一些文官，他们听了探报，都惊慌起来。</a:t>
            </a:r>
            <a:endParaRPr lang="zh-CN" sz="2400" b="1" kern="100" dirty="0">
              <a:effectLst/>
              <a:latin typeface="Calibri"/>
              <a:ea typeface="宋体"/>
              <a:cs typeface="Times New Roman"/>
            </a:endParaRPr>
          </a:p>
        </p:txBody>
      </p:sp>
      <p:sp>
        <p:nvSpPr>
          <p:cNvPr id="5" name="文本框 2"/>
          <p:cNvSpPr txBox="1">
            <a:spLocks noChangeArrowheads="1"/>
          </p:cNvSpPr>
          <p:nvPr/>
        </p:nvSpPr>
        <p:spPr bwMode="auto">
          <a:xfrm>
            <a:off x="3105566" y="1524000"/>
            <a:ext cx="2900961" cy="44196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a:spcAft>
                <a:spcPts val="0"/>
              </a:spcAft>
            </a:pPr>
            <a:endParaRPr lang="en-US" sz="1050" kern="100" dirty="0">
              <a:effectLst/>
              <a:latin typeface="Calibri"/>
              <a:ea typeface="宋体"/>
              <a:cs typeface="Times New Roman"/>
            </a:endParaRPr>
          </a:p>
          <a:p>
            <a:pPr algn="just"/>
            <a:r>
              <a:rPr lang="en-US" sz="2400" kern="0" dirty="0">
                <a:solidFill>
                  <a:srgbClr val="000000"/>
                </a:solidFill>
                <a:effectLst/>
                <a:latin typeface="楷体"/>
                <a:ea typeface="宋体"/>
                <a:cs typeface="Times New Roman"/>
              </a:rPr>
              <a:t>2</a:t>
            </a:r>
            <a:r>
              <a:rPr lang="en-US" sz="2400" b="1" kern="0" dirty="0">
                <a:solidFill>
                  <a:srgbClr val="000000"/>
                </a:solidFill>
                <a:latin typeface="楷体"/>
                <a:ea typeface="宋体"/>
                <a:cs typeface="Times New Roman"/>
              </a:rPr>
              <a:t>.</a:t>
            </a:r>
            <a:r>
              <a:rPr lang="zh-CN" sz="2400" b="1" kern="0" dirty="0">
                <a:solidFill>
                  <a:srgbClr val="000000"/>
                </a:solidFill>
                <a:latin typeface="Calibri"/>
                <a:ea typeface="楷体"/>
                <a:cs typeface="Times New Roman"/>
              </a:rPr>
              <a:t>众官纷纷议论。孔明沉思片刻后，微微笑道：</a:t>
            </a:r>
            <a:r>
              <a:rPr lang="en-US" sz="2400" b="1" kern="0" dirty="0">
                <a:solidFill>
                  <a:srgbClr val="000000"/>
                </a:solidFill>
                <a:latin typeface="Calibri"/>
                <a:ea typeface="楷体"/>
                <a:cs typeface="Times New Roman"/>
              </a:rPr>
              <a:t>“</a:t>
            </a:r>
            <a:r>
              <a:rPr lang="zh-CN" sz="2400" b="1" kern="0" dirty="0">
                <a:solidFill>
                  <a:srgbClr val="000000"/>
                </a:solidFill>
                <a:latin typeface="Calibri"/>
                <a:ea typeface="楷体"/>
                <a:cs typeface="Times New Roman"/>
              </a:rPr>
              <a:t>不必惊慌，我早埋伏下十万雄兵，在此等候司马懿。</a:t>
            </a:r>
            <a:r>
              <a:rPr lang="en-US" sz="2400" b="1" kern="0" dirty="0">
                <a:solidFill>
                  <a:srgbClr val="000000"/>
                </a:solidFill>
                <a:latin typeface="Calibri"/>
                <a:ea typeface="楷体"/>
                <a:cs typeface="Times New Roman"/>
              </a:rPr>
              <a:t>”</a:t>
            </a:r>
            <a:endParaRPr lang="zh-CN" sz="2400" b="1" kern="0" dirty="0">
              <a:solidFill>
                <a:srgbClr val="000000"/>
              </a:solidFill>
              <a:latin typeface="Calibri"/>
              <a:ea typeface="楷体"/>
              <a:cs typeface="Times New Roman"/>
            </a:endParaRPr>
          </a:p>
        </p:txBody>
      </p:sp>
      <p:sp>
        <p:nvSpPr>
          <p:cNvPr id="6" name="文本框 2"/>
          <p:cNvSpPr txBox="1">
            <a:spLocks noChangeArrowheads="1"/>
          </p:cNvSpPr>
          <p:nvPr/>
        </p:nvSpPr>
        <p:spPr bwMode="auto">
          <a:xfrm>
            <a:off x="6095999" y="1524000"/>
            <a:ext cx="2947369" cy="44196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a:spcAft>
                <a:spcPts val="0"/>
              </a:spcAft>
            </a:pPr>
            <a:endParaRPr lang="en-US" sz="1050" kern="100" dirty="0">
              <a:effectLst/>
              <a:latin typeface="Calibri"/>
              <a:ea typeface="宋体"/>
              <a:cs typeface="Times New Roman"/>
            </a:endParaRPr>
          </a:p>
          <a:p>
            <a:pPr algn="just">
              <a:spcAft>
                <a:spcPts val="0"/>
              </a:spcAft>
            </a:pPr>
            <a:r>
              <a:rPr lang="en-US" sz="2400" kern="0" dirty="0">
                <a:solidFill>
                  <a:srgbClr val="000000"/>
                </a:solidFill>
                <a:effectLst/>
                <a:latin typeface="楷体"/>
                <a:ea typeface="宋体"/>
                <a:cs typeface="Times New Roman"/>
              </a:rPr>
              <a:t>3</a:t>
            </a:r>
            <a:r>
              <a:rPr lang="en-US" sz="2400" b="1" kern="0" dirty="0">
                <a:solidFill>
                  <a:srgbClr val="000000"/>
                </a:solidFill>
                <a:effectLst/>
                <a:latin typeface="楷体"/>
                <a:ea typeface="宋体"/>
                <a:cs typeface="Times New Roman"/>
              </a:rPr>
              <a:t>.</a:t>
            </a:r>
            <a:r>
              <a:rPr lang="zh-CN" sz="2400" b="1" kern="0" dirty="0">
                <a:solidFill>
                  <a:srgbClr val="000000"/>
                </a:solidFill>
                <a:effectLst/>
                <a:latin typeface="Calibri"/>
                <a:ea typeface="楷体"/>
                <a:cs typeface="Times New Roman"/>
              </a:rPr>
              <a:t>孔明传令各自隐藏，又命大开四门，挑选几十个老兵办成百姓，去城门口打扫街道，叮嘱道：</a:t>
            </a:r>
            <a:r>
              <a:rPr lang="en-US" sz="2400" b="1" kern="0" dirty="0">
                <a:solidFill>
                  <a:srgbClr val="000000"/>
                </a:solidFill>
                <a:effectLst/>
                <a:latin typeface="Calibri"/>
                <a:ea typeface="楷体"/>
                <a:cs typeface="Times New Roman"/>
              </a:rPr>
              <a:t>“</a:t>
            </a:r>
            <a:r>
              <a:rPr lang="zh-CN" sz="2400" b="1" kern="0" dirty="0">
                <a:solidFill>
                  <a:srgbClr val="000000"/>
                </a:solidFill>
                <a:effectLst/>
                <a:latin typeface="Calibri"/>
                <a:ea typeface="楷体"/>
                <a:cs typeface="Times New Roman"/>
              </a:rPr>
              <a:t>魏兵到来，不得慌张。</a:t>
            </a:r>
            <a:r>
              <a:rPr lang="en-US" sz="2400" b="1" kern="0" dirty="0">
                <a:solidFill>
                  <a:srgbClr val="000000"/>
                </a:solidFill>
                <a:effectLst/>
                <a:latin typeface="Calibri"/>
                <a:ea typeface="楷体"/>
                <a:cs typeface="Times New Roman"/>
              </a:rPr>
              <a:t>”</a:t>
            </a:r>
            <a:endParaRPr lang="zh-CN" sz="2400" b="1" kern="100" dirty="0">
              <a:effectLst/>
              <a:latin typeface="Calibri"/>
              <a:ea typeface="宋体"/>
              <a:cs typeface="Times New Roman"/>
            </a:endParaRPr>
          </a:p>
        </p:txBody>
      </p:sp>
      <p:pic>
        <p:nvPicPr>
          <p:cNvPr id="8" name="图片 7"/>
          <p:cNvPicPr/>
          <p:nvPr/>
        </p:nvPicPr>
        <p:blipFill rotWithShape="1">
          <a:blip r:embed="rId2"/>
          <a:srcRect l="17934" t="25865" r="39131" b="25217"/>
          <a:stretch/>
        </p:blipFill>
        <p:spPr bwMode="auto">
          <a:xfrm>
            <a:off x="755545" y="4419600"/>
            <a:ext cx="2021141" cy="1271695"/>
          </a:xfrm>
          <a:prstGeom prst="rect">
            <a:avLst/>
          </a:prstGeom>
          <a:ln>
            <a:noFill/>
          </a:ln>
          <a:extLst>
            <a:ext uri="{53640926-AAD7-44D8-BBD7-CCE9431645EC}">
              <a14:shadowObscured xmlns:a14="http://schemas.microsoft.com/office/drawing/2010/main"/>
            </a:ext>
          </a:extLst>
        </p:spPr>
      </p:pic>
      <p:pic>
        <p:nvPicPr>
          <p:cNvPr id="9" name="图片 8"/>
          <p:cNvPicPr/>
          <p:nvPr/>
        </p:nvPicPr>
        <p:blipFill rotWithShape="1">
          <a:blip r:embed="rId3"/>
          <a:srcRect l="18478" t="26073" r="39674" b="26088"/>
          <a:stretch/>
        </p:blipFill>
        <p:spPr bwMode="auto">
          <a:xfrm>
            <a:off x="3510052" y="4415105"/>
            <a:ext cx="2123896" cy="1323533"/>
          </a:xfrm>
          <a:prstGeom prst="rect">
            <a:avLst/>
          </a:prstGeom>
          <a:ln>
            <a:noFill/>
          </a:ln>
          <a:extLst>
            <a:ext uri="{53640926-AAD7-44D8-BBD7-CCE9431645EC}">
              <a14:shadowObscured xmlns:a14="http://schemas.microsoft.com/office/drawing/2010/main"/>
            </a:ext>
          </a:extLst>
        </p:spPr>
      </p:pic>
      <p:pic>
        <p:nvPicPr>
          <p:cNvPr id="10" name="图片 9"/>
          <p:cNvPicPr/>
          <p:nvPr/>
        </p:nvPicPr>
        <p:blipFill rotWithShape="1">
          <a:blip r:embed="rId4"/>
          <a:srcRect l="18478" t="26874" r="39131" b="25217"/>
          <a:stretch/>
        </p:blipFill>
        <p:spPr bwMode="auto">
          <a:xfrm>
            <a:off x="6370777" y="4392461"/>
            <a:ext cx="2041245" cy="12838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38178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34"/>
          <p:cNvGrpSpPr>
            <a:grpSpLocks/>
          </p:cNvGrpSpPr>
          <p:nvPr/>
        </p:nvGrpSpPr>
        <p:grpSpPr bwMode="auto">
          <a:xfrm>
            <a:off x="800100" y="1454150"/>
            <a:ext cx="7610475" cy="1246188"/>
            <a:chOff x="884" y="1026"/>
            <a:chExt cx="4173" cy="1043"/>
          </a:xfrm>
        </p:grpSpPr>
        <p:sp>
          <p:nvSpPr>
            <p:cNvPr id="86052" name="Line 31"/>
            <p:cNvSpPr>
              <a:spLocks noChangeShapeType="1"/>
            </p:cNvSpPr>
            <p:nvPr/>
          </p:nvSpPr>
          <p:spPr bwMode="auto">
            <a:xfrm>
              <a:off x="1066" y="1344"/>
              <a:ext cx="0" cy="7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grpSp>
          <p:nvGrpSpPr>
            <p:cNvPr id="86053" name="Group 26"/>
            <p:cNvGrpSpPr>
              <a:grpSpLocks/>
            </p:cNvGrpSpPr>
            <p:nvPr/>
          </p:nvGrpSpPr>
          <p:grpSpPr bwMode="auto">
            <a:xfrm>
              <a:off x="884" y="1026"/>
              <a:ext cx="445" cy="364"/>
              <a:chOff x="2571" y="1344"/>
              <a:chExt cx="445" cy="364"/>
            </a:xfrm>
          </p:grpSpPr>
          <p:pic>
            <p:nvPicPr>
              <p:cNvPr id="86059" name="Picture 23" descr="未标题-2222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8" y="1480"/>
                <a:ext cx="27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60" name="Picture 24" descr="未标题-2222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667972">
                <a:off x="2766" y="1389"/>
                <a:ext cx="27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61" name="Picture 25" descr="未标题-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61747">
                <a:off x="2571" y="1344"/>
                <a:ext cx="21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054" name="Line 27"/>
            <p:cNvSpPr>
              <a:spLocks noChangeShapeType="1"/>
            </p:cNvSpPr>
            <p:nvPr/>
          </p:nvSpPr>
          <p:spPr bwMode="auto">
            <a:xfrm>
              <a:off x="1293" y="1208"/>
              <a:ext cx="136" cy="0"/>
            </a:xfrm>
            <a:prstGeom prst="line">
              <a:avLst/>
            </a:prstGeom>
            <a:noFill/>
            <a:ln w="28575">
              <a:solidFill>
                <a:schemeClr val="tx1"/>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6055" name="Line 28"/>
            <p:cNvSpPr>
              <a:spLocks noChangeShapeType="1"/>
            </p:cNvSpPr>
            <p:nvPr/>
          </p:nvSpPr>
          <p:spPr bwMode="auto">
            <a:xfrm>
              <a:off x="2427" y="1208"/>
              <a:ext cx="136" cy="0"/>
            </a:xfrm>
            <a:prstGeom prst="line">
              <a:avLst/>
            </a:prstGeom>
            <a:noFill/>
            <a:ln w="28575">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6056" name="Line 29"/>
            <p:cNvSpPr>
              <a:spLocks noChangeShapeType="1"/>
            </p:cNvSpPr>
            <p:nvPr/>
          </p:nvSpPr>
          <p:spPr bwMode="auto">
            <a:xfrm flipV="1">
              <a:off x="2563" y="1207"/>
              <a:ext cx="2494"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6057" name="Line 32"/>
            <p:cNvSpPr>
              <a:spLocks noChangeShapeType="1"/>
            </p:cNvSpPr>
            <p:nvPr/>
          </p:nvSpPr>
          <p:spPr bwMode="auto">
            <a:xfrm>
              <a:off x="1066" y="2069"/>
              <a:ext cx="39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6058" name="Line 33"/>
            <p:cNvSpPr>
              <a:spLocks noChangeShapeType="1"/>
            </p:cNvSpPr>
            <p:nvPr/>
          </p:nvSpPr>
          <p:spPr bwMode="auto">
            <a:xfrm>
              <a:off x="5057" y="1207"/>
              <a:ext cx="0" cy="8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grpSp>
      <p:grpSp>
        <p:nvGrpSpPr>
          <p:cNvPr id="86019" name="Group 60"/>
          <p:cNvGrpSpPr>
            <a:grpSpLocks/>
          </p:cNvGrpSpPr>
          <p:nvPr/>
        </p:nvGrpSpPr>
        <p:grpSpPr bwMode="auto">
          <a:xfrm>
            <a:off x="735013" y="2924175"/>
            <a:ext cx="7675562" cy="1868488"/>
            <a:chOff x="884" y="1026"/>
            <a:chExt cx="4173" cy="1043"/>
          </a:xfrm>
        </p:grpSpPr>
        <p:sp>
          <p:nvSpPr>
            <p:cNvPr id="86041" name="Line 61"/>
            <p:cNvSpPr>
              <a:spLocks noChangeShapeType="1"/>
            </p:cNvSpPr>
            <p:nvPr/>
          </p:nvSpPr>
          <p:spPr bwMode="auto">
            <a:xfrm>
              <a:off x="1066" y="1344"/>
              <a:ext cx="0" cy="7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6042" name="Text Box 62"/>
            <p:cNvSpPr txBox="1">
              <a:spLocks noChangeArrowheads="1"/>
            </p:cNvSpPr>
            <p:nvPr/>
          </p:nvSpPr>
          <p:spPr bwMode="auto">
            <a:xfrm>
              <a:off x="1474" y="1071"/>
              <a:ext cx="113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86043" name="Group 63"/>
            <p:cNvGrpSpPr>
              <a:grpSpLocks/>
            </p:cNvGrpSpPr>
            <p:nvPr/>
          </p:nvGrpSpPr>
          <p:grpSpPr bwMode="auto">
            <a:xfrm>
              <a:off x="884" y="1026"/>
              <a:ext cx="445" cy="364"/>
              <a:chOff x="2571" y="1344"/>
              <a:chExt cx="445" cy="364"/>
            </a:xfrm>
          </p:grpSpPr>
          <p:pic>
            <p:nvPicPr>
              <p:cNvPr id="86049" name="Picture 64" descr="未标题-2222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8" y="1480"/>
                <a:ext cx="27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50" name="Picture 65" descr="未标题-2222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667972">
                <a:off x="2766" y="1389"/>
                <a:ext cx="27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51" name="Picture 66" descr="未标题-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61747">
                <a:off x="2571" y="1344"/>
                <a:ext cx="21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044" name="Line 67"/>
            <p:cNvSpPr>
              <a:spLocks noChangeShapeType="1"/>
            </p:cNvSpPr>
            <p:nvPr/>
          </p:nvSpPr>
          <p:spPr bwMode="auto">
            <a:xfrm>
              <a:off x="1293" y="1208"/>
              <a:ext cx="136" cy="0"/>
            </a:xfrm>
            <a:prstGeom prst="line">
              <a:avLst/>
            </a:prstGeom>
            <a:noFill/>
            <a:ln w="28575">
              <a:solidFill>
                <a:schemeClr val="tx1"/>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6045" name="Line 68"/>
            <p:cNvSpPr>
              <a:spLocks noChangeShapeType="1"/>
            </p:cNvSpPr>
            <p:nvPr/>
          </p:nvSpPr>
          <p:spPr bwMode="auto">
            <a:xfrm>
              <a:off x="2427" y="1208"/>
              <a:ext cx="136" cy="0"/>
            </a:xfrm>
            <a:prstGeom prst="line">
              <a:avLst/>
            </a:prstGeom>
            <a:noFill/>
            <a:ln w="28575">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6046" name="Line 69"/>
            <p:cNvSpPr>
              <a:spLocks noChangeShapeType="1"/>
            </p:cNvSpPr>
            <p:nvPr/>
          </p:nvSpPr>
          <p:spPr bwMode="auto">
            <a:xfrm flipV="1">
              <a:off x="2563" y="1207"/>
              <a:ext cx="2494"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6047" name="Line 70"/>
            <p:cNvSpPr>
              <a:spLocks noChangeShapeType="1"/>
            </p:cNvSpPr>
            <p:nvPr/>
          </p:nvSpPr>
          <p:spPr bwMode="auto">
            <a:xfrm>
              <a:off x="1066" y="2069"/>
              <a:ext cx="39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6048" name="Line 71"/>
            <p:cNvSpPr>
              <a:spLocks noChangeShapeType="1"/>
            </p:cNvSpPr>
            <p:nvPr/>
          </p:nvSpPr>
          <p:spPr bwMode="auto">
            <a:xfrm>
              <a:off x="5057" y="1207"/>
              <a:ext cx="0" cy="8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grpSp>
      <p:grpSp>
        <p:nvGrpSpPr>
          <p:cNvPr id="86020" name="Group 73"/>
          <p:cNvGrpSpPr>
            <a:grpSpLocks/>
          </p:cNvGrpSpPr>
          <p:nvPr/>
        </p:nvGrpSpPr>
        <p:grpSpPr bwMode="auto">
          <a:xfrm>
            <a:off x="735013" y="4724400"/>
            <a:ext cx="7675562" cy="1728788"/>
            <a:chOff x="884" y="1025"/>
            <a:chExt cx="4173" cy="1044"/>
          </a:xfrm>
        </p:grpSpPr>
        <p:sp>
          <p:nvSpPr>
            <p:cNvPr id="86030" name="Line 74"/>
            <p:cNvSpPr>
              <a:spLocks noChangeShapeType="1"/>
            </p:cNvSpPr>
            <p:nvPr/>
          </p:nvSpPr>
          <p:spPr bwMode="auto">
            <a:xfrm>
              <a:off x="1066" y="1344"/>
              <a:ext cx="0" cy="7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6031" name="Text Box 75"/>
            <p:cNvSpPr txBox="1">
              <a:spLocks noChangeArrowheads="1"/>
            </p:cNvSpPr>
            <p:nvPr/>
          </p:nvSpPr>
          <p:spPr bwMode="auto">
            <a:xfrm>
              <a:off x="1622" y="1025"/>
              <a:ext cx="113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mn-cs"/>
                </a:rPr>
                <a:t>难点</a:t>
              </a:r>
              <a:endParaRPr kumimoji="0" lang="en-US" altLang="zh-CN" sz="3200" b="1"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mn-cs"/>
              </a:endParaRPr>
            </a:p>
          </p:txBody>
        </p:sp>
        <p:grpSp>
          <p:nvGrpSpPr>
            <p:cNvPr id="86032" name="Group 76"/>
            <p:cNvGrpSpPr>
              <a:grpSpLocks/>
            </p:cNvGrpSpPr>
            <p:nvPr/>
          </p:nvGrpSpPr>
          <p:grpSpPr bwMode="auto">
            <a:xfrm>
              <a:off x="884" y="1026"/>
              <a:ext cx="445" cy="364"/>
              <a:chOff x="2571" y="1344"/>
              <a:chExt cx="445" cy="364"/>
            </a:xfrm>
          </p:grpSpPr>
          <p:pic>
            <p:nvPicPr>
              <p:cNvPr id="86038" name="Picture 77" descr="未标题-2222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8" y="1480"/>
                <a:ext cx="27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9" name="Picture 78" descr="未标题-2222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667972">
                <a:off x="2766" y="1389"/>
                <a:ext cx="27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0" name="Picture 79" descr="未标题-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61747">
                <a:off x="2571" y="1344"/>
                <a:ext cx="21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033" name="Line 80"/>
            <p:cNvSpPr>
              <a:spLocks noChangeShapeType="1"/>
            </p:cNvSpPr>
            <p:nvPr/>
          </p:nvSpPr>
          <p:spPr bwMode="auto">
            <a:xfrm>
              <a:off x="1293" y="1208"/>
              <a:ext cx="136" cy="0"/>
            </a:xfrm>
            <a:prstGeom prst="line">
              <a:avLst/>
            </a:prstGeom>
            <a:noFill/>
            <a:ln w="28575">
              <a:solidFill>
                <a:schemeClr val="tx1"/>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6034" name="Line 81"/>
            <p:cNvSpPr>
              <a:spLocks noChangeShapeType="1"/>
            </p:cNvSpPr>
            <p:nvPr/>
          </p:nvSpPr>
          <p:spPr bwMode="auto">
            <a:xfrm>
              <a:off x="2427" y="1208"/>
              <a:ext cx="136" cy="0"/>
            </a:xfrm>
            <a:prstGeom prst="line">
              <a:avLst/>
            </a:prstGeom>
            <a:noFill/>
            <a:ln w="28575">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6035" name="Line 82"/>
            <p:cNvSpPr>
              <a:spLocks noChangeShapeType="1"/>
            </p:cNvSpPr>
            <p:nvPr/>
          </p:nvSpPr>
          <p:spPr bwMode="auto">
            <a:xfrm flipV="1">
              <a:off x="2563" y="1207"/>
              <a:ext cx="2494"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6036" name="Line 83"/>
            <p:cNvSpPr>
              <a:spLocks noChangeShapeType="1"/>
            </p:cNvSpPr>
            <p:nvPr/>
          </p:nvSpPr>
          <p:spPr bwMode="auto">
            <a:xfrm>
              <a:off x="1066" y="2069"/>
              <a:ext cx="39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6037" name="Line 84"/>
            <p:cNvSpPr>
              <a:spLocks noChangeShapeType="1"/>
            </p:cNvSpPr>
            <p:nvPr/>
          </p:nvSpPr>
          <p:spPr bwMode="auto">
            <a:xfrm>
              <a:off x="5057" y="1207"/>
              <a:ext cx="0" cy="8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grpSp>
      <p:sp>
        <p:nvSpPr>
          <p:cNvPr id="2" name="圆角矩形 1"/>
          <p:cNvSpPr/>
          <p:nvPr/>
        </p:nvSpPr>
        <p:spPr>
          <a:xfrm>
            <a:off x="395288" y="225425"/>
            <a:ext cx="3529012" cy="93503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教学目标</a:t>
            </a:r>
          </a:p>
        </p:txBody>
      </p:sp>
      <p:sp>
        <p:nvSpPr>
          <p:cNvPr id="3" name="矩形 2"/>
          <p:cNvSpPr/>
          <p:nvPr/>
        </p:nvSpPr>
        <p:spPr>
          <a:xfrm>
            <a:off x="1163638" y="1960563"/>
            <a:ext cx="7359650" cy="414337"/>
          </a:xfrm>
          <a:prstGeom prst="rect">
            <a:avLst/>
          </a:prstGeom>
        </p:spPr>
        <p:txBody>
          <a:bodyPr>
            <a:spAutoFit/>
          </a:bodyPr>
          <a:lstStyle/>
          <a:p>
            <a:pPr marL="342900" marR="0" lvl="0" indent="-342900" algn="just" defTabSz="914400" rtl="0" eaLnBrk="0" fontAlgn="base" latinLnBrk="0" hangingPunct="0">
              <a:lnSpc>
                <a:spcPts val="2500"/>
              </a:lnSpc>
              <a:spcBef>
                <a:spcPct val="0"/>
              </a:spcBef>
              <a:spcAft>
                <a:spcPts val="0"/>
              </a:spcAft>
              <a:buClrTx/>
              <a:buSzTx/>
              <a:buFont typeface="+mj-lt"/>
              <a:buAutoNum type="arabicPeriod"/>
              <a:tabLst/>
              <a:defRPr/>
            </a:pPr>
            <a:r>
              <a:rPr kumimoji="0" lang="zh-CN" altLang="zh-CN" sz="24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正确、流利、有感情地朗读古诗并背诵古诗。</a:t>
            </a:r>
          </a:p>
        </p:txBody>
      </p:sp>
      <p:sp>
        <p:nvSpPr>
          <p:cNvPr id="86023" name="矩形 3"/>
          <p:cNvSpPr>
            <a:spLocks noChangeArrowheads="1"/>
          </p:cNvSpPr>
          <p:nvPr/>
        </p:nvSpPr>
        <p:spPr bwMode="auto">
          <a:xfrm>
            <a:off x="1039813" y="3425825"/>
            <a:ext cx="7370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2.</a:t>
            </a:r>
            <a:r>
              <a:rPr kumimoji="0" lang="zh-CN"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理解</a:t>
            </a:r>
            <a:r>
              <a:rPr kumimoji="0" lang="en-US"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淡</a:t>
            </a:r>
            <a:r>
              <a:rPr kumimoji="0" lang="en-US"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en-US"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清</a:t>
            </a:r>
            <a:r>
              <a:rPr kumimoji="0" lang="en-US"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等词在文中的含义，尝试进行诗画欣赏，感悟题画诗的诗情画意和托物言志的表达手法。</a:t>
            </a:r>
            <a:endParaRPr kumimoji="0" lang="zh-CN" altLang="en-US"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endParaRPr>
          </a:p>
        </p:txBody>
      </p:sp>
      <p:sp>
        <p:nvSpPr>
          <p:cNvPr id="86024" name="矩形 4"/>
          <p:cNvSpPr>
            <a:spLocks noChangeArrowheads="1"/>
          </p:cNvSpPr>
          <p:nvPr/>
        </p:nvSpPr>
        <p:spPr bwMode="auto">
          <a:xfrm>
            <a:off x="1074738" y="5307013"/>
            <a:ext cx="71564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3.</a:t>
            </a:r>
            <a:r>
              <a:rPr kumimoji="0" lang="zh-CN"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结合作者相关预习资料，领悟墨梅在传统文化中的象征意义以及诗人卓尔不群的君子气节。</a:t>
            </a:r>
            <a:endParaRPr kumimoji="0" lang="zh-CN" altLang="en-US"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endParaRPr>
          </a:p>
        </p:txBody>
      </p:sp>
      <p:sp>
        <p:nvSpPr>
          <p:cNvPr id="6" name="椭圆 5"/>
          <p:cNvSpPr/>
          <p:nvPr/>
        </p:nvSpPr>
        <p:spPr>
          <a:xfrm>
            <a:off x="1785938" y="1403350"/>
            <a:ext cx="1698625" cy="476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椭圆 41"/>
          <p:cNvSpPr/>
          <p:nvPr/>
        </p:nvSpPr>
        <p:spPr>
          <a:xfrm>
            <a:off x="1763713" y="2967038"/>
            <a:ext cx="1698625" cy="4778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椭圆 42"/>
          <p:cNvSpPr/>
          <p:nvPr/>
        </p:nvSpPr>
        <p:spPr>
          <a:xfrm>
            <a:off x="1830388" y="4824413"/>
            <a:ext cx="1698625" cy="4778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6028" name="文本框 6"/>
          <p:cNvSpPr txBox="1">
            <a:spLocks noChangeArrowheads="1"/>
          </p:cNvSpPr>
          <p:nvPr/>
        </p:nvSpPr>
        <p:spPr bwMode="auto">
          <a:xfrm>
            <a:off x="2133600" y="1385888"/>
            <a:ext cx="10048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smtClean="0">
                <a:ln>
                  <a:noFill/>
                </a:ln>
                <a:solidFill>
                  <a:srgbClr val="604A7B"/>
                </a:solidFill>
                <a:effectLst/>
                <a:uLnTx/>
                <a:uFillTx/>
                <a:latin typeface="华文行楷" panose="02010800040101010101" pitchFamily="2" charset="-122"/>
                <a:ea typeface="华文行楷" panose="02010800040101010101" pitchFamily="2" charset="-122"/>
                <a:cs typeface="+mn-cs"/>
              </a:rPr>
              <a:t>重点</a:t>
            </a:r>
          </a:p>
        </p:txBody>
      </p:sp>
      <p:sp>
        <p:nvSpPr>
          <p:cNvPr id="86029" name="矩形 7"/>
          <p:cNvSpPr>
            <a:spLocks noChangeArrowheads="1"/>
          </p:cNvSpPr>
          <p:nvPr/>
        </p:nvSpPr>
        <p:spPr bwMode="auto">
          <a:xfrm>
            <a:off x="2109788" y="2960688"/>
            <a:ext cx="10048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smtClean="0">
                <a:ln>
                  <a:noFill/>
                </a:ln>
                <a:solidFill>
                  <a:srgbClr val="604A7B"/>
                </a:solidFill>
                <a:effectLst/>
                <a:uLnTx/>
                <a:uFillTx/>
                <a:latin typeface="华文行楷" panose="02010800040101010101" pitchFamily="2" charset="-122"/>
                <a:ea typeface="华文行楷" panose="02010800040101010101" pitchFamily="2" charset="-122"/>
                <a:cs typeface="+mn-cs"/>
              </a:rPr>
              <a:t>重点</a:t>
            </a:r>
          </a:p>
        </p:txBody>
      </p:sp>
    </p:spTree>
    <p:extLst>
      <p:ext uri="{BB962C8B-B14F-4D97-AF65-F5344CB8AC3E}">
        <p14:creationId xmlns:p14="http://schemas.microsoft.com/office/powerpoint/2010/main" val="399218937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草地"/>
          <p:cNvPicPr>
            <a:picLocks noChangeAspect="1" noChangeArrowheads="1"/>
          </p:cNvPicPr>
          <p:nvPr/>
        </p:nvPicPr>
        <p:blipFill>
          <a:blip r:embed="rId2">
            <a:extLst>
              <a:ext uri="{28A0092B-C50C-407E-A947-70E740481C1C}">
                <a14:useLocalDpi xmlns:a14="http://schemas.microsoft.com/office/drawing/2010/main" val="0"/>
              </a:ext>
            </a:extLst>
          </a:blip>
          <a:srcRect t="54817"/>
          <a:stretch>
            <a:fillRect/>
          </a:stretch>
        </p:blipFill>
        <p:spPr bwMode="auto">
          <a:xfrm>
            <a:off x="-46038" y="5818188"/>
            <a:ext cx="9144001"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星星"/>
          <p:cNvPicPr>
            <a:picLocks noChangeAspect="1" noChangeArrowheads="1"/>
          </p:cNvPicPr>
          <p:nvPr/>
        </p:nvPicPr>
        <p:blipFill>
          <a:blip r:embed="rId3">
            <a:extLst>
              <a:ext uri="{28A0092B-C50C-407E-A947-70E740481C1C}">
                <a14:useLocalDpi xmlns:a14="http://schemas.microsoft.com/office/drawing/2010/main" val="0"/>
              </a:ext>
            </a:extLst>
          </a:blip>
          <a:srcRect l="22513" t="15427" r="36003" b="32558"/>
          <a:stretch>
            <a:fillRect/>
          </a:stretch>
        </p:blipFill>
        <p:spPr bwMode="auto">
          <a:xfrm rot="-1265136">
            <a:off x="5749925" y="376238"/>
            <a:ext cx="4603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星星"/>
          <p:cNvPicPr>
            <a:picLocks noChangeAspect="1" noChangeArrowheads="1"/>
          </p:cNvPicPr>
          <p:nvPr/>
        </p:nvPicPr>
        <p:blipFill>
          <a:blip r:embed="rId4">
            <a:extLst>
              <a:ext uri="{28A0092B-C50C-407E-A947-70E740481C1C}">
                <a14:useLocalDpi xmlns:a14="http://schemas.microsoft.com/office/drawing/2010/main" val="0"/>
              </a:ext>
            </a:extLst>
          </a:blip>
          <a:srcRect l="22513" t="15427" r="36003" b="32558"/>
          <a:stretch>
            <a:fillRect/>
          </a:stretch>
        </p:blipFill>
        <p:spPr bwMode="auto">
          <a:xfrm>
            <a:off x="6210300" y="274638"/>
            <a:ext cx="323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星星"/>
          <p:cNvPicPr>
            <a:picLocks noChangeAspect="1" noChangeArrowheads="1"/>
          </p:cNvPicPr>
          <p:nvPr/>
        </p:nvPicPr>
        <p:blipFill>
          <a:blip r:embed="rId5">
            <a:extLst>
              <a:ext uri="{28A0092B-C50C-407E-A947-70E740481C1C}">
                <a14:useLocalDpi xmlns:a14="http://schemas.microsoft.com/office/drawing/2010/main" val="0"/>
              </a:ext>
            </a:extLst>
          </a:blip>
          <a:srcRect l="22513" t="15427" r="36003" b="32558"/>
          <a:stretch>
            <a:fillRect/>
          </a:stretch>
        </p:blipFill>
        <p:spPr bwMode="auto">
          <a:xfrm rot="-2080551">
            <a:off x="8586788" y="338138"/>
            <a:ext cx="43338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星星"/>
          <p:cNvPicPr>
            <a:picLocks noChangeAspect="1" noChangeArrowheads="1"/>
          </p:cNvPicPr>
          <p:nvPr/>
        </p:nvPicPr>
        <p:blipFill>
          <a:blip r:embed="rId6" cstate="print">
            <a:extLst>
              <a:ext uri="{28A0092B-C50C-407E-A947-70E740481C1C}">
                <a14:useLocalDpi xmlns:a14="http://schemas.microsoft.com/office/drawing/2010/main" val="0"/>
              </a:ext>
            </a:extLst>
          </a:blip>
          <a:srcRect l="22513" t="15427" r="36003" b="32558"/>
          <a:stretch>
            <a:fillRect/>
          </a:stretch>
        </p:blipFill>
        <p:spPr bwMode="auto">
          <a:xfrm rot="-675178">
            <a:off x="7304088" y="173038"/>
            <a:ext cx="649287"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星星"/>
          <p:cNvPicPr>
            <a:picLocks noChangeAspect="1" noChangeArrowheads="1"/>
          </p:cNvPicPr>
          <p:nvPr/>
        </p:nvPicPr>
        <p:blipFill>
          <a:blip r:embed="rId7">
            <a:extLst>
              <a:ext uri="{28A0092B-C50C-407E-A947-70E740481C1C}">
                <a14:useLocalDpi xmlns:a14="http://schemas.microsoft.com/office/drawing/2010/main" val="0"/>
              </a:ext>
            </a:extLst>
          </a:blip>
          <a:srcRect l="22513" t="15427" r="36003" b="32558"/>
          <a:stretch>
            <a:fillRect/>
          </a:stretch>
        </p:blipFill>
        <p:spPr bwMode="auto">
          <a:xfrm rot="-3171813">
            <a:off x="7999413" y="171450"/>
            <a:ext cx="433388"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星星"/>
          <p:cNvPicPr>
            <a:picLocks noChangeAspect="1" noChangeArrowheads="1"/>
          </p:cNvPicPr>
          <p:nvPr/>
        </p:nvPicPr>
        <p:blipFill>
          <a:blip r:embed="rId8">
            <a:extLst>
              <a:ext uri="{28A0092B-C50C-407E-A947-70E740481C1C}">
                <a14:useLocalDpi xmlns:a14="http://schemas.microsoft.com/office/drawing/2010/main" val="0"/>
              </a:ext>
            </a:extLst>
          </a:blip>
          <a:srcRect l="22513" t="15427" r="36003" b="32558"/>
          <a:stretch>
            <a:fillRect/>
          </a:stretch>
        </p:blipFill>
        <p:spPr bwMode="auto">
          <a:xfrm rot="1611279">
            <a:off x="6637338" y="153988"/>
            <a:ext cx="647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9" name="月1"/>
          <p:cNvSpPr>
            <a:spLocks noChangeArrowheads="1"/>
          </p:cNvSpPr>
          <p:nvPr/>
        </p:nvSpPr>
        <p:spPr bwMode="auto">
          <a:xfrm>
            <a:off x="5280025" y="776288"/>
            <a:ext cx="457200" cy="914400"/>
          </a:xfrm>
          <a:prstGeom prst="moon">
            <a:avLst>
              <a:gd name="adj" fmla="val 50000"/>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zh-CN" sz="1800" b="0" i="0" u="none" strike="noStrike" kern="1200" cap="none" spc="0" normalizeH="0" baseline="0" noProof="0" smtClean="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87050" name="月1"/>
          <p:cNvSpPr>
            <a:spLocks noChangeShapeType="1"/>
          </p:cNvSpPr>
          <p:nvPr/>
        </p:nvSpPr>
        <p:spPr bwMode="auto">
          <a:xfrm flipV="1">
            <a:off x="5508625" y="-827088"/>
            <a:ext cx="0" cy="165417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87051" name="星星2"/>
          <p:cNvPicPr>
            <a:picLocks noChangeAspect="1" noChangeArrowheads="1"/>
          </p:cNvPicPr>
          <p:nvPr/>
        </p:nvPicPr>
        <p:blipFill>
          <a:blip r:embed="rId9">
            <a:extLst>
              <a:ext uri="{28A0092B-C50C-407E-A947-70E740481C1C}">
                <a14:useLocalDpi xmlns:a14="http://schemas.microsoft.com/office/drawing/2010/main" val="0"/>
              </a:ext>
            </a:extLst>
          </a:blip>
          <a:srcRect l="27660" t="24074" r="45624" b="38280"/>
          <a:stretch>
            <a:fillRect/>
          </a:stretch>
        </p:blipFill>
        <p:spPr bwMode="auto">
          <a:xfrm>
            <a:off x="5826125" y="908050"/>
            <a:ext cx="43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2" name="星星2"/>
          <p:cNvSpPr>
            <a:spLocks noChangeShapeType="1"/>
          </p:cNvSpPr>
          <p:nvPr/>
        </p:nvSpPr>
        <p:spPr bwMode="auto">
          <a:xfrm flipV="1">
            <a:off x="6056313" y="-820738"/>
            <a:ext cx="0" cy="1920876"/>
          </a:xfrm>
          <a:prstGeom prst="line">
            <a:avLst/>
          </a:prstGeom>
          <a:noFill/>
          <a:ln w="28575">
            <a:solidFill>
              <a:srgbClr val="FABF8E"/>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87053" name="星星3"/>
          <p:cNvPicPr>
            <a:picLocks noChangeAspect="1" noChangeArrowheads="1"/>
          </p:cNvPicPr>
          <p:nvPr/>
        </p:nvPicPr>
        <p:blipFill>
          <a:blip r:embed="rId10">
            <a:extLst>
              <a:ext uri="{28A0092B-C50C-407E-A947-70E740481C1C}">
                <a14:useLocalDpi xmlns:a14="http://schemas.microsoft.com/office/drawing/2010/main" val="0"/>
              </a:ext>
            </a:extLst>
          </a:blip>
          <a:srcRect l="27660" t="24074" r="45624" b="38280"/>
          <a:stretch>
            <a:fillRect/>
          </a:stretch>
        </p:blipFill>
        <p:spPr bwMode="auto">
          <a:xfrm rot="2125358">
            <a:off x="6235700" y="1035050"/>
            <a:ext cx="6254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4" name="星星3"/>
          <p:cNvSpPr>
            <a:spLocks noChangeShapeType="1"/>
          </p:cNvSpPr>
          <p:nvPr/>
        </p:nvSpPr>
        <p:spPr bwMode="auto">
          <a:xfrm flipV="1">
            <a:off x="6534150" y="-706438"/>
            <a:ext cx="1588" cy="1922463"/>
          </a:xfrm>
          <a:prstGeom prst="line">
            <a:avLst/>
          </a:prstGeom>
          <a:noFill/>
          <a:ln w="28575">
            <a:solidFill>
              <a:srgbClr val="31859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87055" name="星星4"/>
          <p:cNvPicPr>
            <a:picLocks noChangeAspect="1" noChangeArrowheads="1"/>
          </p:cNvPicPr>
          <p:nvPr/>
        </p:nvPicPr>
        <p:blipFill>
          <a:blip r:embed="rId10">
            <a:extLst>
              <a:ext uri="{28A0092B-C50C-407E-A947-70E740481C1C}">
                <a14:useLocalDpi xmlns:a14="http://schemas.microsoft.com/office/drawing/2010/main" val="0"/>
              </a:ext>
            </a:extLst>
          </a:blip>
          <a:srcRect l="27660" t="24074" r="45624" b="38280"/>
          <a:stretch>
            <a:fillRect/>
          </a:stretch>
        </p:blipFill>
        <p:spPr bwMode="auto">
          <a:xfrm rot="1799200">
            <a:off x="6845300" y="935038"/>
            <a:ext cx="7810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6" name="星星4"/>
          <p:cNvSpPr>
            <a:spLocks noChangeShapeType="1"/>
          </p:cNvSpPr>
          <p:nvPr/>
        </p:nvSpPr>
        <p:spPr bwMode="auto">
          <a:xfrm flipV="1">
            <a:off x="7323138" y="-477838"/>
            <a:ext cx="0" cy="1920876"/>
          </a:xfrm>
          <a:prstGeom prst="line">
            <a:avLst/>
          </a:prstGeom>
          <a:noFill/>
          <a:ln w="28575">
            <a:solidFill>
              <a:srgbClr val="93B3D7"/>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7057" name="月5"/>
          <p:cNvSpPr>
            <a:spLocks noChangeArrowheads="1"/>
          </p:cNvSpPr>
          <p:nvPr/>
        </p:nvSpPr>
        <p:spPr bwMode="auto">
          <a:xfrm flipH="1">
            <a:off x="7677150" y="874713"/>
            <a:ext cx="593725" cy="1187450"/>
          </a:xfrm>
          <a:prstGeom prst="moon">
            <a:avLst>
              <a:gd name="adj" fmla="val 50000"/>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zh-CN" sz="1800" b="0" i="0" u="none" strike="noStrike" kern="1200" cap="none" spc="0" normalizeH="0" baseline="0" noProof="0" smtClean="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87058" name="月5"/>
          <p:cNvSpPr>
            <a:spLocks noChangeShapeType="1"/>
          </p:cNvSpPr>
          <p:nvPr/>
        </p:nvSpPr>
        <p:spPr bwMode="auto">
          <a:xfrm flipV="1">
            <a:off x="7956550" y="-225425"/>
            <a:ext cx="1588" cy="1920875"/>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87059" name="星星6"/>
          <p:cNvPicPr>
            <a:picLocks noChangeAspect="1" noChangeArrowheads="1"/>
          </p:cNvPicPr>
          <p:nvPr/>
        </p:nvPicPr>
        <p:blipFill>
          <a:blip r:embed="rId10">
            <a:extLst>
              <a:ext uri="{28A0092B-C50C-407E-A947-70E740481C1C}">
                <a14:useLocalDpi xmlns:a14="http://schemas.microsoft.com/office/drawing/2010/main" val="0"/>
              </a:ext>
            </a:extLst>
          </a:blip>
          <a:srcRect l="27660" t="24074" r="45624" b="38280"/>
          <a:stretch>
            <a:fillRect/>
          </a:stretch>
        </p:blipFill>
        <p:spPr bwMode="auto">
          <a:xfrm rot="-1075682">
            <a:off x="8262938" y="1225550"/>
            <a:ext cx="492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60" name="星星6"/>
          <p:cNvSpPr>
            <a:spLocks noChangeShapeType="1"/>
          </p:cNvSpPr>
          <p:nvPr/>
        </p:nvSpPr>
        <p:spPr bwMode="auto">
          <a:xfrm flipV="1">
            <a:off x="8515350" y="-477838"/>
            <a:ext cx="0" cy="1920876"/>
          </a:xfrm>
          <a:prstGeom prst="line">
            <a:avLst/>
          </a:prstGeom>
          <a:noFill/>
          <a:ln w="28575">
            <a:solidFill>
              <a:srgbClr val="36609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 name="圆角矩形 1"/>
          <p:cNvSpPr/>
          <p:nvPr/>
        </p:nvSpPr>
        <p:spPr>
          <a:xfrm>
            <a:off x="285750" y="341313"/>
            <a:ext cx="3379788" cy="106997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教学流程</a:t>
            </a:r>
          </a:p>
        </p:txBody>
      </p:sp>
      <p:sp>
        <p:nvSpPr>
          <p:cNvPr id="12310" name="矩形 22"/>
          <p:cNvSpPr>
            <a:spLocks noChangeArrowheads="1"/>
          </p:cNvSpPr>
          <p:nvPr/>
        </p:nvSpPr>
        <p:spPr bwMode="auto">
          <a:xfrm>
            <a:off x="633413" y="2995613"/>
            <a:ext cx="6043612" cy="584200"/>
          </a:xfrm>
          <a:prstGeom prst="rect">
            <a:avLst/>
          </a:prstGeom>
          <a:solidFill>
            <a:schemeClr val="tx2">
              <a:lumMod val="20000"/>
              <a:lumOff val="80000"/>
            </a:schemeClr>
          </a:solidFill>
          <a:ln w="25400" algn="ctr">
            <a:solidFill>
              <a:srgbClr val="385D8A"/>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2311" name="矩形 23"/>
          <p:cNvSpPr>
            <a:spLocks noChangeArrowheads="1"/>
          </p:cNvSpPr>
          <p:nvPr/>
        </p:nvSpPr>
        <p:spPr bwMode="auto">
          <a:xfrm>
            <a:off x="644525" y="3997325"/>
            <a:ext cx="6032500" cy="628650"/>
          </a:xfrm>
          <a:prstGeom prst="rect">
            <a:avLst/>
          </a:prstGeom>
          <a:solidFill>
            <a:schemeClr val="accent2">
              <a:lumMod val="20000"/>
              <a:lumOff val="80000"/>
            </a:schemeClr>
          </a:solidFill>
          <a:ln w="25400" algn="ctr">
            <a:solidFill>
              <a:srgbClr val="385D8A"/>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5" name="矩形 24"/>
          <p:cNvSpPr/>
          <p:nvPr/>
        </p:nvSpPr>
        <p:spPr>
          <a:xfrm>
            <a:off x="655638" y="1968500"/>
            <a:ext cx="6021387" cy="635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313" name="矩形 25"/>
          <p:cNvSpPr>
            <a:spLocks noChangeArrowheads="1"/>
          </p:cNvSpPr>
          <p:nvPr/>
        </p:nvSpPr>
        <p:spPr bwMode="auto">
          <a:xfrm>
            <a:off x="671513" y="5003800"/>
            <a:ext cx="6005512" cy="712788"/>
          </a:xfrm>
          <a:prstGeom prst="rect">
            <a:avLst/>
          </a:prstGeom>
          <a:solidFill>
            <a:schemeClr val="accent3">
              <a:lumMod val="40000"/>
              <a:lumOff val="60000"/>
            </a:schemeClr>
          </a:solidFill>
          <a:ln w="25400" algn="ctr">
            <a:solidFill>
              <a:srgbClr val="385D8A"/>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7" name="下箭头 26"/>
          <p:cNvSpPr/>
          <p:nvPr/>
        </p:nvSpPr>
        <p:spPr>
          <a:xfrm>
            <a:off x="2614613" y="2616200"/>
            <a:ext cx="200025" cy="352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7067" name="下箭头 27"/>
          <p:cNvSpPr>
            <a:spLocks noChangeArrowheads="1"/>
          </p:cNvSpPr>
          <p:nvPr/>
        </p:nvSpPr>
        <p:spPr bwMode="auto">
          <a:xfrm>
            <a:off x="2614613" y="3613150"/>
            <a:ext cx="200025" cy="352425"/>
          </a:xfrm>
          <a:prstGeom prst="downArrow">
            <a:avLst>
              <a:gd name="adj1" fmla="val 50000"/>
              <a:gd name="adj2" fmla="val 50002"/>
            </a:avLst>
          </a:prstGeom>
          <a:solidFill>
            <a:srgbClr val="4F81BD"/>
          </a:solidFill>
          <a:ln w="25400" algn="ctr">
            <a:solidFill>
              <a:srgbClr val="385D8A"/>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7068" name="下箭头 28"/>
          <p:cNvSpPr>
            <a:spLocks noChangeArrowheads="1"/>
          </p:cNvSpPr>
          <p:nvPr/>
        </p:nvSpPr>
        <p:spPr bwMode="auto">
          <a:xfrm>
            <a:off x="2614613" y="4625975"/>
            <a:ext cx="200025" cy="352425"/>
          </a:xfrm>
          <a:prstGeom prst="downArrow">
            <a:avLst>
              <a:gd name="adj1" fmla="val 50000"/>
              <a:gd name="adj2" fmla="val 50002"/>
            </a:avLst>
          </a:prstGeom>
          <a:solidFill>
            <a:srgbClr val="4F81BD"/>
          </a:solidFill>
          <a:ln w="25400" algn="ctr">
            <a:solidFill>
              <a:srgbClr val="385D8A"/>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7069"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7070" name="Rectangle 10"/>
          <p:cNvSpPr>
            <a:spLocks noChangeArrowheads="1"/>
          </p:cNvSpPr>
          <p:nvPr/>
        </p:nvSpPr>
        <p:spPr bwMode="auto">
          <a:xfrm>
            <a:off x="0" y="914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    </a:t>
            </a:r>
            <a:endParaRPr kumimoji="0" lang="en-US" altLang="zh-CN" sz="9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7071" name="矩形 8"/>
          <p:cNvSpPr>
            <a:spLocks noChangeArrowheads="1"/>
          </p:cNvSpPr>
          <p:nvPr/>
        </p:nvSpPr>
        <p:spPr bwMode="auto">
          <a:xfrm>
            <a:off x="688975" y="2109788"/>
            <a:ext cx="42910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Times New Roman" panose="02020603050405020304" pitchFamily="18" charset="0"/>
              </a:rPr>
              <a:t>环</a:t>
            </a:r>
            <a:r>
              <a:rPr kumimoji="0" lang="zh-CN" altLang="zh-CN" sz="24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Times New Roman" panose="02020603050405020304" pitchFamily="18" charset="0"/>
              </a:rPr>
              <a:t>节一：了解岁寒三友</a:t>
            </a:r>
            <a:endParaRPr kumimoji="0" lang="zh-CN" altLang="en-US" sz="2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7072" name="矩形 9"/>
          <p:cNvSpPr>
            <a:spLocks noChangeArrowheads="1"/>
          </p:cNvSpPr>
          <p:nvPr/>
        </p:nvSpPr>
        <p:spPr bwMode="auto">
          <a:xfrm>
            <a:off x="688975" y="3024188"/>
            <a:ext cx="5845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zh-CN" sz="24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Times New Roman" panose="02020603050405020304" pitchFamily="18" charset="0"/>
              </a:rPr>
              <a:t>环节二：</a:t>
            </a:r>
            <a:r>
              <a:rPr kumimoji="0" lang="zh-CN" altLang="en-US" sz="24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Times New Roman" panose="02020603050405020304" pitchFamily="18" charset="0"/>
              </a:rPr>
              <a:t>初读</a:t>
            </a:r>
            <a:r>
              <a:rPr kumimoji="0" lang="en-US" altLang="zh-CN" sz="24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Times New Roman" panose="02020603050405020304" pitchFamily="18" charset="0"/>
              </a:rPr>
              <a:t>《</a:t>
            </a:r>
            <a:r>
              <a:rPr kumimoji="0" lang="zh-CN" altLang="en-US" sz="24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Times New Roman" panose="02020603050405020304" pitchFamily="18" charset="0"/>
              </a:rPr>
              <a:t>墨梅图题诗</a:t>
            </a:r>
            <a:r>
              <a:rPr kumimoji="0" lang="en-US" altLang="zh-CN" sz="24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Times New Roman" panose="02020603050405020304" pitchFamily="18" charset="0"/>
              </a:rPr>
              <a:t>》</a:t>
            </a:r>
            <a:r>
              <a:rPr kumimoji="0" lang="zh-CN" altLang="zh-CN" sz="24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Times New Roman" panose="02020603050405020304" pitchFamily="18" charset="0"/>
              </a:rPr>
              <a:t> </a:t>
            </a:r>
            <a:endParaRPr kumimoji="0" lang="zh-CN" altLang="en-US" sz="2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7073" name="矩形 10"/>
          <p:cNvSpPr>
            <a:spLocks noChangeArrowheads="1"/>
          </p:cNvSpPr>
          <p:nvPr/>
        </p:nvSpPr>
        <p:spPr bwMode="auto">
          <a:xfrm>
            <a:off x="708025" y="4073525"/>
            <a:ext cx="6286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Times New Roman" panose="02020603050405020304" pitchFamily="18" charset="0"/>
              </a:rPr>
              <a:t>环</a:t>
            </a:r>
            <a:r>
              <a:rPr kumimoji="0" lang="zh-CN" altLang="zh-CN" sz="24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Times New Roman" panose="02020603050405020304" pitchFamily="18" charset="0"/>
              </a:rPr>
              <a:t>节三：</a:t>
            </a:r>
            <a:r>
              <a:rPr kumimoji="0" lang="zh-CN" altLang="en-US" sz="24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Times New Roman" panose="02020603050405020304" pitchFamily="18" charset="0"/>
              </a:rPr>
              <a:t>品读</a:t>
            </a:r>
            <a:r>
              <a:rPr kumimoji="0" lang="en-US" altLang="zh-CN" sz="24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Times New Roman" panose="02020603050405020304" pitchFamily="18" charset="0"/>
              </a:rPr>
              <a:t>《</a:t>
            </a:r>
            <a:r>
              <a:rPr kumimoji="0" lang="zh-CN" altLang="en-US" sz="24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Times New Roman" panose="02020603050405020304" pitchFamily="18" charset="0"/>
              </a:rPr>
              <a:t>墨梅图题诗</a:t>
            </a:r>
            <a:r>
              <a:rPr kumimoji="0" lang="en-US" altLang="zh-CN" sz="24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Times New Roman" panose="02020603050405020304" pitchFamily="18" charset="0"/>
              </a:rPr>
              <a:t>》</a:t>
            </a:r>
            <a:endParaRPr kumimoji="0" lang="zh-CN" altLang="en-US" sz="2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7074" name="矩形 11"/>
          <p:cNvSpPr>
            <a:spLocks noChangeArrowheads="1"/>
          </p:cNvSpPr>
          <p:nvPr/>
        </p:nvSpPr>
        <p:spPr bwMode="auto">
          <a:xfrm>
            <a:off x="708025" y="5033963"/>
            <a:ext cx="596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zh-CN" sz="2400" b="1"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环节四：</a:t>
            </a:r>
            <a:r>
              <a:rPr kumimoji="0" lang="zh-CN" altLang="en-US" sz="2400" b="1"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关联拓展梅花古诗</a:t>
            </a:r>
            <a:endParaRPr kumimoji="0" lang="zh-CN" altLang="en-US" sz="2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文本框 4"/>
          <p:cNvSpPr txBox="1">
            <a:spLocks noChangeArrowheads="1"/>
          </p:cNvSpPr>
          <p:nvPr/>
        </p:nvSpPr>
        <p:spPr bwMode="auto">
          <a:xfrm>
            <a:off x="6896100" y="1739900"/>
            <a:ext cx="677863"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smtClean="0">
                <a:ln>
                  <a:noFill/>
                </a:ln>
                <a:solidFill>
                  <a:srgbClr val="604A7B"/>
                </a:solidFill>
                <a:effectLst/>
                <a:uLnTx/>
                <a:uFillTx/>
                <a:latin typeface="华文行楷" panose="02010800040101010101" pitchFamily="2" charset="-122"/>
                <a:ea typeface="华文行楷" panose="02010800040101010101" pitchFamily="2" charset="-122"/>
                <a:cs typeface="+mn-cs"/>
              </a:rPr>
              <a:t>观梅</a:t>
            </a:r>
            <a:r>
              <a:rPr kumimoji="0" lang="zh-CN" altLang="en-US" sz="3200" b="1" i="0" u="none" strike="noStrike" kern="1200" cap="none" spc="0" normalizeH="0" baseline="0" noProof="0" smtClean="0">
                <a:ln>
                  <a:noFill/>
                </a:ln>
                <a:solidFill>
                  <a:srgbClr val="FF0000"/>
                </a:solidFill>
                <a:effectLst/>
                <a:uLnTx/>
                <a:uFillTx/>
                <a:latin typeface="华文行楷" panose="02010800040101010101" pitchFamily="2" charset="-122"/>
                <a:ea typeface="华文行楷" panose="02010800040101010101" pitchFamily="2" charset="-122"/>
                <a:cs typeface="+mn-cs"/>
              </a:rPr>
              <a:t>   </a:t>
            </a:r>
            <a:r>
              <a:rPr kumimoji="0" lang="zh-CN" altLang="en-US" sz="3200" b="1" i="0" u="none" strike="noStrike" kern="1200" cap="none" spc="0" normalizeH="0" baseline="0" noProof="0" smtClean="0">
                <a:ln>
                  <a:noFill/>
                </a:ln>
                <a:solidFill>
                  <a:srgbClr val="17375E"/>
                </a:solidFill>
                <a:effectLst/>
                <a:uLnTx/>
                <a:uFillTx/>
                <a:latin typeface="华文行楷" panose="02010800040101010101" pitchFamily="2" charset="-122"/>
                <a:ea typeface="华文行楷" panose="02010800040101010101" pitchFamily="2" charset="-122"/>
                <a:cs typeface="+mn-cs"/>
              </a:rPr>
              <a:t>赏梅</a:t>
            </a:r>
            <a:r>
              <a:rPr kumimoji="0" lang="zh-CN" altLang="en-US" sz="3200" b="1" i="0" u="none" strike="noStrike" kern="1200" cap="none" spc="0" normalizeH="0" baseline="0" noProof="0" smtClean="0">
                <a:ln>
                  <a:noFill/>
                </a:ln>
                <a:solidFill>
                  <a:srgbClr val="FF0000"/>
                </a:solidFill>
                <a:effectLst/>
                <a:uLnTx/>
                <a:uFillTx/>
                <a:latin typeface="华文行楷" panose="02010800040101010101" pitchFamily="2" charset="-122"/>
                <a:ea typeface="华文行楷" panose="02010800040101010101" pitchFamily="2" charset="-122"/>
                <a:cs typeface="+mn-cs"/>
              </a:rPr>
              <a:t>   </a:t>
            </a:r>
            <a:r>
              <a:rPr kumimoji="0" lang="zh-CN" altLang="en-US" sz="3200" b="1" i="0" u="none" strike="noStrike" kern="1200" cap="none" spc="0" normalizeH="0" baseline="0" noProof="0" smtClean="0">
                <a:ln>
                  <a:noFill/>
                </a:ln>
                <a:solidFill>
                  <a:srgbClr val="953735"/>
                </a:solidFill>
                <a:effectLst/>
                <a:uLnTx/>
                <a:uFillTx/>
                <a:latin typeface="华文行楷" panose="02010800040101010101" pitchFamily="2" charset="-122"/>
                <a:ea typeface="华文行楷" panose="02010800040101010101" pitchFamily="2" charset="-122"/>
                <a:cs typeface="+mn-cs"/>
              </a:rPr>
              <a:t>品梅</a:t>
            </a:r>
            <a:r>
              <a:rPr kumimoji="0" lang="zh-CN" altLang="en-US" sz="3200" b="1" i="0" u="none" strike="noStrike" kern="1200" cap="none" spc="0" normalizeH="0" baseline="0" noProof="0" smtClean="0">
                <a:ln>
                  <a:noFill/>
                </a:ln>
                <a:solidFill>
                  <a:srgbClr val="FF0000"/>
                </a:solidFill>
                <a:effectLst/>
                <a:uLnTx/>
                <a:uFillTx/>
                <a:latin typeface="华文行楷" panose="02010800040101010101" pitchFamily="2" charset="-122"/>
                <a:ea typeface="华文行楷" panose="02010800040101010101" pitchFamily="2" charset="-122"/>
                <a:cs typeface="+mn-cs"/>
              </a:rPr>
              <a:t>  </a:t>
            </a:r>
            <a:r>
              <a:rPr kumimoji="0" lang="zh-CN" altLang="en-US" sz="3200" b="1" i="0" u="none" strike="noStrike" kern="1200" cap="none" spc="0" normalizeH="0" baseline="0" noProof="0" smtClean="0">
                <a:ln>
                  <a:noFill/>
                </a:ln>
                <a:solidFill>
                  <a:srgbClr val="77933C"/>
                </a:solidFill>
                <a:effectLst/>
                <a:uLnTx/>
                <a:uFillTx/>
                <a:latin typeface="华文行楷" panose="02010800040101010101" pitchFamily="2" charset="-122"/>
                <a:ea typeface="华文行楷" panose="02010800040101010101" pitchFamily="2" charset="-122"/>
                <a:cs typeface="+mn-cs"/>
              </a:rPr>
              <a:t>赞梅</a:t>
            </a:r>
          </a:p>
        </p:txBody>
      </p:sp>
      <p:cxnSp>
        <p:nvCxnSpPr>
          <p:cNvPr id="7" name="直接箭头连接符 6"/>
          <p:cNvCxnSpPr/>
          <p:nvPr/>
        </p:nvCxnSpPr>
        <p:spPr>
          <a:xfrm>
            <a:off x="7251700" y="2616200"/>
            <a:ext cx="0" cy="3524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7251700" y="3756025"/>
            <a:ext cx="0" cy="3571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7251700" y="4978400"/>
            <a:ext cx="0" cy="1793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15620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Rot="1" noChangeArrowheads="1"/>
          </p:cNvSpPr>
          <p:nvPr>
            <p:ph type="body" idx="1"/>
          </p:nvPr>
        </p:nvSpPr>
        <p:spPr>
          <a:xfrm>
            <a:off x="323850" y="1916113"/>
            <a:ext cx="8540750" cy="4194175"/>
          </a:xfrm>
        </p:spPr>
        <p:txBody>
          <a:bodyPr/>
          <a:lstStyle/>
          <a:p>
            <a:pPr eaLnBrk="1" hangingPunct="1">
              <a:lnSpc>
                <a:spcPct val="80000"/>
              </a:lnSpc>
            </a:pPr>
            <a:endParaRPr lang="en-US" altLang="zh-CN" sz="2400" smtClean="0"/>
          </a:p>
          <a:p>
            <a:pPr eaLnBrk="1" hangingPunct="1">
              <a:lnSpc>
                <a:spcPct val="80000"/>
              </a:lnSpc>
            </a:pPr>
            <a:endParaRPr lang="en-US" altLang="zh-CN" sz="2400" smtClean="0"/>
          </a:p>
          <a:p>
            <a:pPr eaLnBrk="1" hangingPunct="1">
              <a:lnSpc>
                <a:spcPct val="80000"/>
              </a:lnSpc>
            </a:pPr>
            <a:endParaRPr lang="en-US" altLang="zh-CN" sz="2400" smtClean="0"/>
          </a:p>
          <a:p>
            <a:pPr eaLnBrk="1" hangingPunct="1">
              <a:lnSpc>
                <a:spcPct val="80000"/>
              </a:lnSpc>
            </a:pPr>
            <a:endParaRPr lang="en-US" altLang="zh-CN" sz="2400" smtClean="0"/>
          </a:p>
          <a:p>
            <a:pPr eaLnBrk="1" hangingPunct="1">
              <a:lnSpc>
                <a:spcPct val="80000"/>
              </a:lnSpc>
            </a:pPr>
            <a:endParaRPr lang="en-US" altLang="zh-CN" sz="2400" smtClean="0"/>
          </a:p>
          <a:p>
            <a:pPr eaLnBrk="1" hangingPunct="1">
              <a:lnSpc>
                <a:spcPct val="80000"/>
              </a:lnSpc>
            </a:pPr>
            <a:endParaRPr lang="en-US" altLang="zh-CN" sz="2400" smtClean="0"/>
          </a:p>
          <a:p>
            <a:pPr eaLnBrk="1" hangingPunct="1">
              <a:lnSpc>
                <a:spcPct val="80000"/>
              </a:lnSpc>
            </a:pPr>
            <a:endParaRPr lang="en-US" altLang="zh-CN" sz="2400" smtClean="0"/>
          </a:p>
          <a:p>
            <a:pPr eaLnBrk="1" hangingPunct="1">
              <a:lnSpc>
                <a:spcPct val="80000"/>
              </a:lnSpc>
            </a:pPr>
            <a:endParaRPr lang="en-US" altLang="zh-CN" sz="2400" smtClean="0"/>
          </a:p>
          <a:p>
            <a:pPr eaLnBrk="1" hangingPunct="1">
              <a:lnSpc>
                <a:spcPct val="80000"/>
              </a:lnSpc>
            </a:pPr>
            <a:endParaRPr lang="en-US" altLang="zh-CN" sz="2400" smtClean="0"/>
          </a:p>
          <a:p>
            <a:pPr eaLnBrk="1" hangingPunct="1">
              <a:lnSpc>
                <a:spcPct val="80000"/>
              </a:lnSpc>
            </a:pPr>
            <a:endParaRPr lang="en-US" altLang="zh-CN" sz="2400" smtClean="0"/>
          </a:p>
          <a:p>
            <a:pPr eaLnBrk="1" hangingPunct="1">
              <a:lnSpc>
                <a:spcPct val="80000"/>
              </a:lnSpc>
            </a:pPr>
            <a:endParaRPr lang="en-US" altLang="zh-CN" sz="2400" smtClean="0"/>
          </a:p>
        </p:txBody>
      </p:sp>
      <p:pic>
        <p:nvPicPr>
          <p:cNvPr id="88067" name="Picture 4" descr="86296_101534033077_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2865438"/>
            <a:ext cx="1439863"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5" descr="7331945_073103642000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3838" y="2865438"/>
            <a:ext cx="1452562"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6" descr="7331945_192247345000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300" y="2865438"/>
            <a:ext cx="1587500"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9"/>
          <p:cNvSpPr txBox="1">
            <a:spLocks noChangeArrowheads="1"/>
          </p:cNvSpPr>
          <p:nvPr/>
        </p:nvSpPr>
        <p:spPr bwMode="auto">
          <a:xfrm>
            <a:off x="485775" y="5964238"/>
            <a:ext cx="1296988" cy="101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6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松</a:t>
            </a:r>
          </a:p>
        </p:txBody>
      </p:sp>
      <p:sp>
        <p:nvSpPr>
          <p:cNvPr id="88071" name="Text Box 10"/>
          <p:cNvSpPr txBox="1">
            <a:spLocks noChangeArrowheads="1"/>
          </p:cNvSpPr>
          <p:nvPr/>
        </p:nvSpPr>
        <p:spPr bwMode="auto">
          <a:xfrm>
            <a:off x="2965450" y="5921375"/>
            <a:ext cx="1222375" cy="101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6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竹</a:t>
            </a:r>
          </a:p>
        </p:txBody>
      </p:sp>
      <p:sp>
        <p:nvSpPr>
          <p:cNvPr id="88072" name="Text Box 11"/>
          <p:cNvSpPr txBox="1">
            <a:spLocks noChangeArrowheads="1"/>
          </p:cNvSpPr>
          <p:nvPr/>
        </p:nvSpPr>
        <p:spPr bwMode="auto">
          <a:xfrm>
            <a:off x="5411788" y="5980113"/>
            <a:ext cx="1152525" cy="101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6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梅</a:t>
            </a:r>
          </a:p>
        </p:txBody>
      </p:sp>
      <p:sp>
        <p:nvSpPr>
          <p:cNvPr id="2" name="圆角矩形 1"/>
          <p:cNvSpPr/>
          <p:nvPr/>
        </p:nvSpPr>
        <p:spPr>
          <a:xfrm>
            <a:off x="468313" y="260350"/>
            <a:ext cx="3382962" cy="93662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教学过程</a:t>
            </a:r>
          </a:p>
        </p:txBody>
      </p:sp>
      <p:sp>
        <p:nvSpPr>
          <p:cNvPr id="88074" name="文本框 2"/>
          <p:cNvSpPr txBox="1">
            <a:spLocks noChangeArrowheads="1"/>
          </p:cNvSpPr>
          <p:nvPr/>
        </p:nvSpPr>
        <p:spPr bwMode="auto">
          <a:xfrm>
            <a:off x="485775" y="1465263"/>
            <a:ext cx="6462713"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zh-CN"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环节一：了解岁寒三友，板书入课。</a:t>
            </a:r>
            <a:endParaRPr kumimoji="0" lang="zh-CN" altLang="zh-CN" sz="28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1.</a:t>
            </a:r>
            <a:r>
              <a:rPr kumimoji="0" lang="zh-CN" altLang="zh-CN" sz="1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今天我们学习“岁寒三友”</a:t>
            </a:r>
            <a:r>
              <a:rPr kumimoji="0" lang="zh-CN" altLang="en-US" sz="1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第八</a:t>
            </a:r>
            <a:r>
              <a:rPr kumimoji="0" lang="zh-CN" altLang="zh-CN" sz="1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单元。（板书：岁寒三友）</a:t>
            </a:r>
            <a:endParaRPr kumimoji="0" lang="en-US" altLang="zh-CN" sz="1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zh-CN" sz="1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通过预习，说说“岁寒三友”指的是什么？</a:t>
            </a:r>
            <a:endParaRPr kumimoji="0" lang="zh-CN" altLang="zh-CN" sz="18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8900516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2" descr="2012413201431870"/>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844550" y="2132013"/>
            <a:ext cx="7399338" cy="2871787"/>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091" name="矩形 1"/>
          <p:cNvSpPr>
            <a:spLocks noChangeArrowheads="1"/>
          </p:cNvSpPr>
          <p:nvPr/>
        </p:nvSpPr>
        <p:spPr bwMode="auto">
          <a:xfrm>
            <a:off x="827088" y="692150"/>
            <a:ext cx="784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    </a:t>
            </a:r>
            <a:r>
              <a:rPr kumimoji="0" lang="zh-CN"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本单元三篇课文分别写了松竹梅。其中梅花，是古今诗人画家吟咏描摹不倦的题材，今天我们学习《墨梅图题诗》，作者是元代画家、诗人王冕。</a:t>
            </a:r>
            <a:endPar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endParaRPr>
          </a:p>
        </p:txBody>
      </p:sp>
      <p:sp>
        <p:nvSpPr>
          <p:cNvPr id="89092" name="矩形 2"/>
          <p:cNvSpPr>
            <a:spLocks noChangeArrowheads="1"/>
          </p:cNvSpPr>
          <p:nvPr/>
        </p:nvSpPr>
        <p:spPr bwMode="auto">
          <a:xfrm>
            <a:off x="1042988" y="5300663"/>
            <a:ext cx="73453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zh-CN" sz="18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宋体" panose="02010600030101010101" pitchFamily="2" charset="-122"/>
              </a:rPr>
              <a:t>【设计意图】：教师检查预习方式，有效地调动了学生的好奇心与求知欲．为整节课的学习奠定了良好的基础。</a:t>
            </a:r>
            <a:endParaRPr kumimoji="0" lang="zh-CN" altLang="zh-CN" sz="1400" b="0"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63961152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标题 1"/>
          <p:cNvSpPr>
            <a:spLocks noGrp="1"/>
          </p:cNvSpPr>
          <p:nvPr>
            <p:ph type="title"/>
          </p:nvPr>
        </p:nvSpPr>
        <p:spPr/>
        <p:txBody>
          <a:bodyPr/>
          <a:lstStyle/>
          <a:p>
            <a:endParaRPr lang="zh-CN" altLang="en-US" smtClean="0"/>
          </a:p>
        </p:txBody>
      </p:sp>
      <p:pic>
        <p:nvPicPr>
          <p:cNvPr id="90115" name="内容占位符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3175"/>
            <a:ext cx="10731501" cy="7015163"/>
          </a:xfrm>
        </p:spPr>
      </p:pic>
      <p:sp>
        <p:nvSpPr>
          <p:cNvPr id="3" name="圆角矩形 2"/>
          <p:cNvSpPr/>
          <p:nvPr/>
        </p:nvSpPr>
        <p:spPr>
          <a:xfrm>
            <a:off x="323850" y="2492375"/>
            <a:ext cx="7272338" cy="328612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4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北宋时候，有一位名叫华光的和尚。一日，他因月光映梅影于窗纸上而得到启发，创作了用浓浓淡淡的墨水晕染而成的所谓墨梅。</a:t>
            </a:r>
          </a:p>
        </p:txBody>
      </p:sp>
      <p:sp>
        <p:nvSpPr>
          <p:cNvPr id="90117" name="文本框 1"/>
          <p:cNvSpPr txBox="1">
            <a:spLocks noChangeArrowheads="1"/>
          </p:cNvSpPr>
          <p:nvPr/>
        </p:nvSpPr>
        <p:spPr bwMode="auto">
          <a:xfrm>
            <a:off x="7821613" y="2524125"/>
            <a:ext cx="110807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smtClean="0">
                <a:ln>
                  <a:noFill/>
                </a:ln>
                <a:solidFill>
                  <a:srgbClr val="000000"/>
                </a:solidFill>
                <a:effectLst/>
                <a:uLnTx/>
                <a:uFillTx/>
                <a:latin typeface="华文行楷" panose="02010800040101010101" pitchFamily="2" charset="-122"/>
                <a:ea typeface="华文行楷" panose="02010800040101010101" pitchFamily="2" charset="-122"/>
                <a:cs typeface="+mn-cs"/>
              </a:rPr>
              <a:t>墨梅</a:t>
            </a:r>
          </a:p>
        </p:txBody>
      </p:sp>
      <p:sp>
        <p:nvSpPr>
          <p:cNvPr id="2" name="矩形 1"/>
          <p:cNvSpPr/>
          <p:nvPr/>
        </p:nvSpPr>
        <p:spPr>
          <a:xfrm>
            <a:off x="684213" y="725488"/>
            <a:ext cx="6624637" cy="1384300"/>
          </a:xfrm>
          <a:prstGeom prst="rect">
            <a:avLst/>
          </a:prstGeom>
        </p:spPr>
        <p:txBody>
          <a:bodyPr>
            <a:spAutoFit/>
          </a:bodyPr>
          <a:lstStyle/>
          <a:p>
            <a:pPr marL="0" marR="0" lvl="0" indent="0" algn="just" defTabSz="914400" rtl="0" eaLnBrk="0" fontAlgn="base" latinLnBrk="0" hangingPunct="0">
              <a:lnSpc>
                <a:spcPct val="150000"/>
              </a:lnSpc>
              <a:spcBef>
                <a:spcPct val="0"/>
              </a:spcBef>
              <a:spcAft>
                <a:spcPts val="0"/>
              </a:spcAft>
              <a:buClrTx/>
              <a:buSzTx/>
              <a:buFontTx/>
              <a:buNone/>
              <a:tabLst/>
              <a:defRPr/>
            </a:pPr>
            <a:r>
              <a:rPr kumimoji="0" lang="zh-CN" altLang="zh-CN" sz="28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环节二：</a:t>
            </a:r>
            <a:r>
              <a:rPr kumimoji="0" lang="zh-CN" altLang="en-US" sz="28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初读</a:t>
            </a:r>
            <a:r>
              <a:rPr kumimoji="0" lang="en-US" altLang="zh-CN" sz="28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a:t>
            </a:r>
            <a:r>
              <a:rPr kumimoji="0" lang="zh-CN" altLang="en-US" sz="28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墨梅图题诗</a:t>
            </a:r>
            <a:r>
              <a:rPr kumimoji="0" lang="en-US" altLang="zh-CN" sz="28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a:t>
            </a:r>
            <a:endParaRPr kumimoji="0" lang="zh-CN" altLang="zh-CN" sz="28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endParaRPr>
          </a:p>
          <a:p>
            <a:pPr marL="0" marR="0" lvl="0" indent="0" algn="just" defTabSz="914400" rtl="0" eaLnBrk="0" fontAlgn="base" latinLnBrk="0" hangingPunct="0">
              <a:lnSpc>
                <a:spcPct val="150000"/>
              </a:lnSpc>
              <a:spcBef>
                <a:spcPct val="0"/>
              </a:spcBef>
              <a:spcAft>
                <a:spcPts val="0"/>
              </a:spcAft>
              <a:buClrTx/>
              <a:buSzTx/>
              <a:buFontTx/>
              <a:buNone/>
              <a:tabLst/>
              <a:defRPr/>
            </a:pPr>
            <a:r>
              <a:rPr kumimoji="0" lang="en-US" altLang="zh-CN" sz="28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1.</a:t>
            </a:r>
            <a:r>
              <a:rPr kumimoji="0" lang="zh-CN" altLang="zh-CN" sz="28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通过</a:t>
            </a:r>
            <a:r>
              <a:rPr kumimoji="0" lang="en-US" altLang="zh-CN" sz="2800" b="1" i="0" u="none" strike="noStrike" kern="100" cap="none" spc="0" normalizeH="0" baseline="0" noProof="0" dirty="0" err="1">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ppt</a:t>
            </a:r>
            <a:r>
              <a:rPr kumimoji="0" lang="zh-CN" altLang="zh-CN" sz="28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了解关于</a:t>
            </a:r>
            <a:r>
              <a:rPr kumimoji="0" lang="en-US" altLang="zh-CN" sz="28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zh-CN" sz="28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墨梅</a:t>
            </a:r>
            <a:r>
              <a:rPr kumimoji="0" lang="en-US" altLang="zh-CN" sz="28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zh-CN" sz="28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的典故。</a:t>
            </a:r>
            <a:endParaRPr kumimoji="0" lang="zh-CN" altLang="zh-CN" sz="2800" b="0"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1236672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9FC"/>
            </a:gs>
            <a:gs pos="74001">
              <a:srgbClr val="B0C6E1"/>
            </a:gs>
            <a:gs pos="83000">
              <a:srgbClr val="B0C6E1"/>
            </a:gs>
            <a:gs pos="100000">
              <a:srgbClr val="CAD9EB"/>
            </a:gs>
          </a:gsLst>
          <a:lin ang="5400000" scaled="1"/>
        </a:gradFill>
        <a:effectLst/>
      </p:bgPr>
    </p:bg>
    <p:spTree>
      <p:nvGrpSpPr>
        <p:cNvPr id="1" name=""/>
        <p:cNvGrpSpPr/>
        <p:nvPr/>
      </p:nvGrpSpPr>
      <p:grpSpPr>
        <a:xfrm>
          <a:off x="0" y="0"/>
          <a:ext cx="0" cy="0"/>
          <a:chOff x="0" y="0"/>
          <a:chExt cx="0" cy="0"/>
        </a:xfrm>
      </p:grpSpPr>
      <p:pic>
        <p:nvPicPr>
          <p:cNvPr id="91138" name="内容占位符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73188" y="-239713"/>
            <a:ext cx="5543550" cy="7921626"/>
          </a:xfrm>
        </p:spPr>
      </p:pic>
      <p:pic>
        <p:nvPicPr>
          <p:cNvPr id="91139"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6010275"/>
            <a:ext cx="30003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椭圆 1"/>
          <p:cNvSpPr/>
          <p:nvPr/>
        </p:nvSpPr>
        <p:spPr>
          <a:xfrm>
            <a:off x="95250" y="1739900"/>
            <a:ext cx="1152525" cy="39608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2.</a:t>
            </a:r>
            <a:r>
              <a:rPr kumimoji="0" lang="zh-CN" altLang="en-US"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关联式思维学习</a:t>
            </a:r>
          </a:p>
        </p:txBody>
      </p:sp>
      <p:sp>
        <p:nvSpPr>
          <p:cNvPr id="3" name="下箭头 2"/>
          <p:cNvSpPr/>
          <p:nvPr/>
        </p:nvSpPr>
        <p:spPr>
          <a:xfrm>
            <a:off x="3995738" y="2901950"/>
            <a:ext cx="481012" cy="71278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 name="右箭头 3"/>
          <p:cNvSpPr/>
          <p:nvPr/>
        </p:nvSpPr>
        <p:spPr>
          <a:xfrm>
            <a:off x="3192463" y="2295525"/>
            <a:ext cx="739775" cy="5492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上箭头 4"/>
          <p:cNvSpPr/>
          <p:nvPr/>
        </p:nvSpPr>
        <p:spPr>
          <a:xfrm>
            <a:off x="2901950" y="2901950"/>
            <a:ext cx="503238" cy="703263"/>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椭圆 8"/>
          <p:cNvSpPr/>
          <p:nvPr/>
        </p:nvSpPr>
        <p:spPr>
          <a:xfrm>
            <a:off x="7567613" y="2154238"/>
            <a:ext cx="877887"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诗</a:t>
            </a:r>
          </a:p>
        </p:txBody>
      </p:sp>
      <p:sp>
        <p:nvSpPr>
          <p:cNvPr id="13" name="椭圆 12"/>
          <p:cNvSpPr/>
          <p:nvPr/>
        </p:nvSpPr>
        <p:spPr>
          <a:xfrm>
            <a:off x="6935788" y="3325813"/>
            <a:ext cx="915987" cy="9159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画</a:t>
            </a:r>
          </a:p>
        </p:txBody>
      </p:sp>
      <p:sp>
        <p:nvSpPr>
          <p:cNvPr id="14" name="椭圆 13"/>
          <p:cNvSpPr/>
          <p:nvPr/>
        </p:nvSpPr>
        <p:spPr>
          <a:xfrm>
            <a:off x="8215313" y="3325813"/>
            <a:ext cx="927100" cy="8953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欣赏</a:t>
            </a:r>
          </a:p>
        </p:txBody>
      </p:sp>
      <p:cxnSp>
        <p:nvCxnSpPr>
          <p:cNvPr id="11" name="直接连接符 10"/>
          <p:cNvCxnSpPr>
            <a:endCxn id="13" idx="7"/>
          </p:cNvCxnSpPr>
          <p:nvPr/>
        </p:nvCxnSpPr>
        <p:spPr>
          <a:xfrm flipH="1">
            <a:off x="7716838" y="3068638"/>
            <a:ext cx="134937" cy="392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p:cNvCxnSpPr>
            <a:endCxn id="14" idx="1"/>
          </p:cNvCxnSpPr>
          <p:nvPr/>
        </p:nvCxnSpPr>
        <p:spPr>
          <a:xfrm>
            <a:off x="8215313" y="3068638"/>
            <a:ext cx="136525" cy="3889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13" idx="6"/>
            <a:endCxn id="14" idx="2"/>
          </p:cNvCxnSpPr>
          <p:nvPr/>
        </p:nvCxnSpPr>
        <p:spPr>
          <a:xfrm flipV="1">
            <a:off x="7851775" y="3773488"/>
            <a:ext cx="363538" cy="111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84207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2" descr="2012413201431870"/>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55650" y="2076450"/>
            <a:ext cx="7632700" cy="4754563"/>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矩形 1"/>
          <p:cNvSpPr/>
          <p:nvPr/>
        </p:nvSpPr>
        <p:spPr>
          <a:xfrm>
            <a:off x="1403350" y="620713"/>
            <a:ext cx="5832475" cy="1292225"/>
          </a:xfrm>
          <a:prstGeom prst="rect">
            <a:avLst/>
          </a:prstGeom>
        </p:spPr>
        <p:txBody>
          <a:bodyPr>
            <a:spAutoFit/>
          </a:bodyPr>
          <a:lstStyle/>
          <a:p>
            <a:pPr marL="0" marR="0" lvl="0" indent="0" algn="just" defTabSz="914400" rtl="0" eaLnBrk="0" fontAlgn="base" latinLnBrk="0" hangingPunct="0">
              <a:lnSpc>
                <a:spcPct val="150000"/>
              </a:lnSpc>
              <a:spcBef>
                <a:spcPct val="0"/>
              </a:spcBef>
              <a:spcAft>
                <a:spcPts val="0"/>
              </a:spcAft>
              <a:buClrTx/>
              <a:buSzTx/>
              <a:buFontTx/>
              <a:buNone/>
              <a:tabLst/>
              <a:defRPr/>
            </a:pPr>
            <a:r>
              <a:rPr kumimoji="0" lang="en-US" altLang="zh-CN" sz="32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3.</a:t>
            </a:r>
            <a:r>
              <a:rPr kumimoji="0" lang="zh-CN" altLang="zh-CN" sz="32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赏画。（出示《墨梅图》）</a:t>
            </a:r>
            <a:endParaRPr kumimoji="0" lang="zh-CN" altLang="zh-CN" sz="3200" b="0"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endParaRPr>
          </a:p>
          <a:p>
            <a:pPr marL="0" marR="0" lvl="0" indent="0" algn="just" defTabSz="914400" rtl="0" eaLnBrk="0" fontAlgn="base" latinLnBrk="0" hangingPunct="0">
              <a:lnSpc>
                <a:spcPct val="150000"/>
              </a:lnSpc>
              <a:spcBef>
                <a:spcPct val="0"/>
              </a:spcBef>
              <a:spcAft>
                <a:spcPts val="0"/>
              </a:spcAft>
              <a:buClrTx/>
              <a:buSzTx/>
              <a:buFontTx/>
              <a:buNone/>
              <a:tabLst/>
              <a:defRPr/>
            </a:pPr>
            <a:r>
              <a:rPr kumimoji="0" lang="zh-CN" altLang="zh-CN" sz="20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师：同学们仔细观察这幅画，你看到了什么</a:t>
            </a:r>
            <a:r>
              <a:rPr kumimoji="0" lang="en-US" altLang="zh-CN" sz="20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a:t>
            </a:r>
            <a:endParaRPr kumimoji="0" lang="zh-CN" altLang="zh-CN" sz="20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endParaRPr>
          </a:p>
        </p:txBody>
      </p:sp>
      <p:sp>
        <p:nvSpPr>
          <p:cNvPr id="3" name="圆角矩形 2"/>
          <p:cNvSpPr/>
          <p:nvPr/>
        </p:nvSpPr>
        <p:spPr>
          <a:xfrm>
            <a:off x="1116013" y="476250"/>
            <a:ext cx="6840537" cy="13684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982701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2" descr="2012413201431870"/>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549275"/>
            <a:ext cx="9144000" cy="569595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椭圆 1"/>
          <p:cNvSpPr/>
          <p:nvPr/>
        </p:nvSpPr>
        <p:spPr>
          <a:xfrm>
            <a:off x="1619250" y="549275"/>
            <a:ext cx="1657350" cy="2447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471391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2" descr="2012413201431870"/>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4288" y="549275"/>
            <a:ext cx="9144000" cy="569595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椭圆 1"/>
          <p:cNvSpPr/>
          <p:nvPr/>
        </p:nvSpPr>
        <p:spPr>
          <a:xfrm>
            <a:off x="1619250" y="549275"/>
            <a:ext cx="1657350" cy="2447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任意多边形 8"/>
          <p:cNvSpPr/>
          <p:nvPr/>
        </p:nvSpPr>
        <p:spPr>
          <a:xfrm>
            <a:off x="1816100" y="2649538"/>
            <a:ext cx="2728913" cy="282575"/>
          </a:xfrm>
          <a:custGeom>
            <a:avLst/>
            <a:gdLst>
              <a:gd name="connsiteX0" fmla="*/ 0 w 2729753"/>
              <a:gd name="connsiteY0" fmla="*/ 282388 h 282388"/>
              <a:gd name="connsiteX1" fmla="*/ 389965 w 2729753"/>
              <a:gd name="connsiteY1" fmla="*/ 121023 h 282388"/>
              <a:gd name="connsiteX2" fmla="*/ 457200 w 2729753"/>
              <a:gd name="connsiteY2" fmla="*/ 121023 h 282388"/>
              <a:gd name="connsiteX3" fmla="*/ 578223 w 2729753"/>
              <a:gd name="connsiteY3" fmla="*/ 147917 h 282388"/>
              <a:gd name="connsiteX4" fmla="*/ 968188 w 2729753"/>
              <a:gd name="connsiteY4" fmla="*/ 268941 h 282388"/>
              <a:gd name="connsiteX5" fmla="*/ 1317812 w 2729753"/>
              <a:gd name="connsiteY5" fmla="*/ 121023 h 282388"/>
              <a:gd name="connsiteX6" fmla="*/ 1546412 w 2729753"/>
              <a:gd name="connsiteY6" fmla="*/ 161364 h 282388"/>
              <a:gd name="connsiteX7" fmla="*/ 1882588 w 2729753"/>
              <a:gd name="connsiteY7" fmla="*/ 121023 h 282388"/>
              <a:gd name="connsiteX8" fmla="*/ 2232212 w 2729753"/>
              <a:gd name="connsiteY8" fmla="*/ 188258 h 282388"/>
              <a:gd name="connsiteX9" fmla="*/ 2729753 w 2729753"/>
              <a:gd name="connsiteY9" fmla="*/ 0 h 282388"/>
              <a:gd name="connsiteX10" fmla="*/ 2729753 w 2729753"/>
              <a:gd name="connsiteY10" fmla="*/ 0 h 282388"/>
              <a:gd name="connsiteX11" fmla="*/ 2702859 w 2729753"/>
              <a:gd name="connsiteY11" fmla="*/ 13447 h 282388"/>
              <a:gd name="connsiteX12" fmla="*/ 2595282 w 2729753"/>
              <a:gd name="connsiteY12" fmla="*/ 80682 h 28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9753" h="282388">
                <a:moveTo>
                  <a:pt x="0" y="282388"/>
                </a:moveTo>
                <a:cubicBezTo>
                  <a:pt x="156882" y="215152"/>
                  <a:pt x="313765" y="147917"/>
                  <a:pt x="389965" y="121023"/>
                </a:cubicBezTo>
                <a:cubicBezTo>
                  <a:pt x="466165" y="94129"/>
                  <a:pt x="425824" y="116541"/>
                  <a:pt x="457200" y="121023"/>
                </a:cubicBezTo>
                <a:cubicBezTo>
                  <a:pt x="488576" y="125505"/>
                  <a:pt x="493058" y="123264"/>
                  <a:pt x="578223" y="147917"/>
                </a:cubicBezTo>
                <a:cubicBezTo>
                  <a:pt x="663388" y="172570"/>
                  <a:pt x="844923" y="273423"/>
                  <a:pt x="968188" y="268941"/>
                </a:cubicBezTo>
                <a:cubicBezTo>
                  <a:pt x="1091453" y="264459"/>
                  <a:pt x="1221441" y="138952"/>
                  <a:pt x="1317812" y="121023"/>
                </a:cubicBezTo>
                <a:cubicBezTo>
                  <a:pt x="1414183" y="103094"/>
                  <a:pt x="1452283" y="161364"/>
                  <a:pt x="1546412" y="161364"/>
                </a:cubicBezTo>
                <a:cubicBezTo>
                  <a:pt x="1640541" y="161364"/>
                  <a:pt x="1768288" y="116541"/>
                  <a:pt x="1882588" y="121023"/>
                </a:cubicBezTo>
                <a:cubicBezTo>
                  <a:pt x="1996888" y="125505"/>
                  <a:pt x="2091018" y="208428"/>
                  <a:pt x="2232212" y="188258"/>
                </a:cubicBezTo>
                <a:cubicBezTo>
                  <a:pt x="2373406" y="168088"/>
                  <a:pt x="2729753" y="0"/>
                  <a:pt x="2729753" y="0"/>
                </a:cubicBezTo>
                <a:lnTo>
                  <a:pt x="2729753" y="0"/>
                </a:lnTo>
                <a:cubicBezTo>
                  <a:pt x="2725271" y="2241"/>
                  <a:pt x="2725271" y="0"/>
                  <a:pt x="2702859" y="13447"/>
                </a:cubicBezTo>
                <a:cubicBezTo>
                  <a:pt x="2680447" y="26894"/>
                  <a:pt x="2637864" y="53788"/>
                  <a:pt x="2595282" y="8068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1101853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2" descr="2012413201431870"/>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4288" y="549275"/>
            <a:ext cx="9144000" cy="569595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椭圆 1"/>
          <p:cNvSpPr/>
          <p:nvPr/>
        </p:nvSpPr>
        <p:spPr>
          <a:xfrm>
            <a:off x="1619250" y="549275"/>
            <a:ext cx="1657350" cy="2447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任意多边形 8"/>
          <p:cNvSpPr/>
          <p:nvPr/>
        </p:nvSpPr>
        <p:spPr>
          <a:xfrm>
            <a:off x="1816100" y="2649538"/>
            <a:ext cx="2728913" cy="282575"/>
          </a:xfrm>
          <a:custGeom>
            <a:avLst/>
            <a:gdLst>
              <a:gd name="connsiteX0" fmla="*/ 0 w 2729753"/>
              <a:gd name="connsiteY0" fmla="*/ 282388 h 282388"/>
              <a:gd name="connsiteX1" fmla="*/ 389965 w 2729753"/>
              <a:gd name="connsiteY1" fmla="*/ 121023 h 282388"/>
              <a:gd name="connsiteX2" fmla="*/ 457200 w 2729753"/>
              <a:gd name="connsiteY2" fmla="*/ 121023 h 282388"/>
              <a:gd name="connsiteX3" fmla="*/ 578223 w 2729753"/>
              <a:gd name="connsiteY3" fmla="*/ 147917 h 282388"/>
              <a:gd name="connsiteX4" fmla="*/ 968188 w 2729753"/>
              <a:gd name="connsiteY4" fmla="*/ 268941 h 282388"/>
              <a:gd name="connsiteX5" fmla="*/ 1317812 w 2729753"/>
              <a:gd name="connsiteY5" fmla="*/ 121023 h 282388"/>
              <a:gd name="connsiteX6" fmla="*/ 1546412 w 2729753"/>
              <a:gd name="connsiteY6" fmla="*/ 161364 h 282388"/>
              <a:gd name="connsiteX7" fmla="*/ 1882588 w 2729753"/>
              <a:gd name="connsiteY7" fmla="*/ 121023 h 282388"/>
              <a:gd name="connsiteX8" fmla="*/ 2232212 w 2729753"/>
              <a:gd name="connsiteY8" fmla="*/ 188258 h 282388"/>
              <a:gd name="connsiteX9" fmla="*/ 2729753 w 2729753"/>
              <a:gd name="connsiteY9" fmla="*/ 0 h 282388"/>
              <a:gd name="connsiteX10" fmla="*/ 2729753 w 2729753"/>
              <a:gd name="connsiteY10" fmla="*/ 0 h 282388"/>
              <a:gd name="connsiteX11" fmla="*/ 2702859 w 2729753"/>
              <a:gd name="connsiteY11" fmla="*/ 13447 h 282388"/>
              <a:gd name="connsiteX12" fmla="*/ 2595282 w 2729753"/>
              <a:gd name="connsiteY12" fmla="*/ 80682 h 28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9753" h="282388">
                <a:moveTo>
                  <a:pt x="0" y="282388"/>
                </a:moveTo>
                <a:cubicBezTo>
                  <a:pt x="156882" y="215152"/>
                  <a:pt x="313765" y="147917"/>
                  <a:pt x="389965" y="121023"/>
                </a:cubicBezTo>
                <a:cubicBezTo>
                  <a:pt x="466165" y="94129"/>
                  <a:pt x="425824" y="116541"/>
                  <a:pt x="457200" y="121023"/>
                </a:cubicBezTo>
                <a:cubicBezTo>
                  <a:pt x="488576" y="125505"/>
                  <a:pt x="493058" y="123264"/>
                  <a:pt x="578223" y="147917"/>
                </a:cubicBezTo>
                <a:cubicBezTo>
                  <a:pt x="663388" y="172570"/>
                  <a:pt x="844923" y="273423"/>
                  <a:pt x="968188" y="268941"/>
                </a:cubicBezTo>
                <a:cubicBezTo>
                  <a:pt x="1091453" y="264459"/>
                  <a:pt x="1221441" y="138952"/>
                  <a:pt x="1317812" y="121023"/>
                </a:cubicBezTo>
                <a:cubicBezTo>
                  <a:pt x="1414183" y="103094"/>
                  <a:pt x="1452283" y="161364"/>
                  <a:pt x="1546412" y="161364"/>
                </a:cubicBezTo>
                <a:cubicBezTo>
                  <a:pt x="1640541" y="161364"/>
                  <a:pt x="1768288" y="116541"/>
                  <a:pt x="1882588" y="121023"/>
                </a:cubicBezTo>
                <a:cubicBezTo>
                  <a:pt x="1996888" y="125505"/>
                  <a:pt x="2091018" y="208428"/>
                  <a:pt x="2232212" y="188258"/>
                </a:cubicBezTo>
                <a:cubicBezTo>
                  <a:pt x="2373406" y="168088"/>
                  <a:pt x="2729753" y="0"/>
                  <a:pt x="2729753" y="0"/>
                </a:cubicBezTo>
                <a:lnTo>
                  <a:pt x="2729753" y="0"/>
                </a:lnTo>
                <a:cubicBezTo>
                  <a:pt x="2725271" y="2241"/>
                  <a:pt x="2725271" y="0"/>
                  <a:pt x="2702859" y="13447"/>
                </a:cubicBezTo>
                <a:cubicBezTo>
                  <a:pt x="2680447" y="26894"/>
                  <a:pt x="2637864" y="53788"/>
                  <a:pt x="2595282" y="8068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4572000" y="1700213"/>
            <a:ext cx="4586288" cy="2449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970384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a:spLocks noChangeArrowheads="1"/>
          </p:cNvSpPr>
          <p:nvPr/>
        </p:nvSpPr>
        <p:spPr bwMode="auto">
          <a:xfrm>
            <a:off x="113229" y="11679"/>
            <a:ext cx="3071978" cy="327306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a:spcAft>
                <a:spcPts val="0"/>
              </a:spcAft>
            </a:pPr>
            <a:r>
              <a:rPr lang="en-US" sz="2400" kern="100" dirty="0" smtClean="0">
                <a:effectLst/>
                <a:latin typeface="楷体"/>
                <a:ea typeface="宋体"/>
                <a:cs typeface="Times New Roman"/>
              </a:rPr>
              <a:t>4</a:t>
            </a:r>
            <a:r>
              <a:rPr lang="en-US" sz="2400" kern="100" dirty="0">
                <a:effectLst/>
                <a:latin typeface="楷体"/>
                <a:ea typeface="宋体"/>
                <a:cs typeface="Times New Roman"/>
              </a:rPr>
              <a:t>.</a:t>
            </a:r>
            <a:r>
              <a:rPr lang="zh-CN" sz="2400" kern="0" dirty="0">
                <a:solidFill>
                  <a:srgbClr val="000000"/>
                </a:solidFill>
                <a:effectLst/>
                <a:latin typeface="Calibri"/>
                <a:ea typeface="楷体"/>
                <a:cs typeface="Times New Roman"/>
              </a:rPr>
              <a:t>孔明叫两个童儿，捧着古琴、香炉、跟他走上城楼。他端坐在城楼前面，焚起一炉好香，平心静气，弹起琴来。</a:t>
            </a:r>
            <a:endParaRPr lang="zh-CN" sz="2400" kern="100" dirty="0">
              <a:effectLst/>
              <a:latin typeface="Calibri"/>
              <a:ea typeface="宋体"/>
              <a:cs typeface="Times New Roman"/>
            </a:endParaRPr>
          </a:p>
        </p:txBody>
      </p:sp>
      <p:sp>
        <p:nvSpPr>
          <p:cNvPr id="3" name="文本框 2"/>
          <p:cNvSpPr txBox="1">
            <a:spLocks noChangeArrowheads="1"/>
          </p:cNvSpPr>
          <p:nvPr/>
        </p:nvSpPr>
        <p:spPr bwMode="auto">
          <a:xfrm>
            <a:off x="3274603" y="29353"/>
            <a:ext cx="2912757" cy="325539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a:r>
              <a:rPr lang="en-US" sz="2400" kern="0" dirty="0" smtClean="0">
                <a:solidFill>
                  <a:srgbClr val="000000"/>
                </a:solidFill>
                <a:latin typeface="Calibri"/>
                <a:ea typeface="楷体"/>
                <a:cs typeface="Times New Roman"/>
              </a:rPr>
              <a:t>5</a:t>
            </a:r>
            <a:r>
              <a:rPr lang="en-US" sz="2400" kern="0" dirty="0">
                <a:solidFill>
                  <a:srgbClr val="000000"/>
                </a:solidFill>
                <a:latin typeface="Calibri"/>
                <a:ea typeface="楷体"/>
                <a:cs typeface="Times New Roman"/>
              </a:rPr>
              <a:t>.</a:t>
            </a:r>
            <a:r>
              <a:rPr lang="zh-CN" sz="2400" kern="0" dirty="0">
                <a:solidFill>
                  <a:srgbClr val="000000"/>
                </a:solidFill>
                <a:latin typeface="Calibri"/>
                <a:ea typeface="楷体"/>
                <a:cs typeface="Times New Roman"/>
              </a:rPr>
              <a:t>魏军的前哨到了城下，见城门大开，只有百姓打扫街道，又望见孔明正在城上弹琴，又惊又疑，不知所措。</a:t>
            </a:r>
          </a:p>
        </p:txBody>
      </p:sp>
      <p:sp>
        <p:nvSpPr>
          <p:cNvPr id="4" name="文本框 2"/>
          <p:cNvSpPr txBox="1">
            <a:spLocks noChangeArrowheads="1"/>
          </p:cNvSpPr>
          <p:nvPr/>
        </p:nvSpPr>
        <p:spPr bwMode="auto">
          <a:xfrm>
            <a:off x="6305331" y="30131"/>
            <a:ext cx="2689650" cy="327649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a:spcAft>
                <a:spcPts val="0"/>
              </a:spcAft>
            </a:pPr>
            <a:r>
              <a:rPr lang="en-US" sz="2400" kern="0" dirty="0" smtClean="0">
                <a:solidFill>
                  <a:srgbClr val="000000"/>
                </a:solidFill>
                <a:effectLst/>
                <a:latin typeface="楷体"/>
                <a:ea typeface="宋体"/>
                <a:cs typeface="Times New Roman"/>
              </a:rPr>
              <a:t>6</a:t>
            </a:r>
            <a:r>
              <a:rPr lang="en-US" sz="2400" kern="0" dirty="0">
                <a:solidFill>
                  <a:srgbClr val="000000"/>
                </a:solidFill>
                <a:latin typeface="Calibri"/>
                <a:ea typeface="楷体"/>
                <a:cs typeface="Times New Roman"/>
              </a:rPr>
              <a:t>.</a:t>
            </a:r>
            <a:r>
              <a:rPr lang="zh-CN" sz="2400" kern="0" dirty="0">
                <a:solidFill>
                  <a:srgbClr val="000000"/>
                </a:solidFill>
                <a:latin typeface="Calibri"/>
                <a:ea typeface="楷体"/>
                <a:cs typeface="Times New Roman"/>
              </a:rPr>
              <a:t>司马懿听了前哨的报告，半信半疑。他传令大军就地休息，暂停前进，自己带随从前往西城。</a:t>
            </a:r>
          </a:p>
        </p:txBody>
      </p:sp>
      <p:sp>
        <p:nvSpPr>
          <p:cNvPr id="5" name="文本框 2"/>
          <p:cNvSpPr txBox="1">
            <a:spLocks noChangeArrowheads="1"/>
          </p:cNvSpPr>
          <p:nvPr/>
        </p:nvSpPr>
        <p:spPr bwMode="auto">
          <a:xfrm>
            <a:off x="107653" y="3420172"/>
            <a:ext cx="3077554" cy="305682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a:r>
              <a:rPr lang="en-US" sz="2400" kern="100" dirty="0" smtClean="0">
                <a:effectLst/>
                <a:latin typeface="楷体"/>
                <a:ea typeface="宋体"/>
                <a:cs typeface="Times New Roman"/>
              </a:rPr>
              <a:t>7</a:t>
            </a:r>
            <a:r>
              <a:rPr lang="en-US" sz="2400" kern="0" dirty="0">
                <a:solidFill>
                  <a:srgbClr val="000000"/>
                </a:solidFill>
                <a:latin typeface="Calibri"/>
                <a:ea typeface="楷体"/>
                <a:cs typeface="Times New Roman"/>
              </a:rPr>
              <a:t>.</a:t>
            </a:r>
            <a:r>
              <a:rPr lang="zh-CN" sz="2400" kern="0" dirty="0">
                <a:solidFill>
                  <a:srgbClr val="000000"/>
                </a:solidFill>
                <a:latin typeface="Calibri"/>
                <a:ea typeface="楷体"/>
                <a:cs typeface="Times New Roman"/>
              </a:rPr>
              <a:t>司马懿飞马来到西域，远远望去，看不见一旗一帜，一兵一卒。</a:t>
            </a:r>
          </a:p>
        </p:txBody>
      </p:sp>
      <p:sp>
        <p:nvSpPr>
          <p:cNvPr id="6" name="文本框 2"/>
          <p:cNvSpPr txBox="1">
            <a:spLocks noChangeArrowheads="1"/>
          </p:cNvSpPr>
          <p:nvPr/>
        </p:nvSpPr>
        <p:spPr bwMode="auto">
          <a:xfrm>
            <a:off x="3274603" y="3420172"/>
            <a:ext cx="2912757" cy="305682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a:spcAft>
                <a:spcPts val="0"/>
              </a:spcAft>
            </a:pPr>
            <a:r>
              <a:rPr lang="en-US" sz="2400" kern="0" dirty="0" smtClean="0">
                <a:solidFill>
                  <a:srgbClr val="000000"/>
                </a:solidFill>
                <a:effectLst/>
                <a:latin typeface="楷体"/>
                <a:ea typeface="宋体"/>
                <a:cs typeface="Times New Roman"/>
              </a:rPr>
              <a:t>8</a:t>
            </a:r>
            <a:r>
              <a:rPr lang="en-US" sz="2400" kern="0" dirty="0">
                <a:solidFill>
                  <a:srgbClr val="000000"/>
                </a:solidFill>
                <a:latin typeface="Calibri"/>
                <a:ea typeface="楷体"/>
                <a:cs typeface="Times New Roman"/>
              </a:rPr>
              <a:t>.</a:t>
            </a:r>
            <a:r>
              <a:rPr lang="zh-CN" sz="2400" kern="0" dirty="0">
                <a:solidFill>
                  <a:srgbClr val="000000"/>
                </a:solidFill>
                <a:latin typeface="Calibri"/>
                <a:ea typeface="楷体"/>
                <a:cs typeface="Times New Roman"/>
              </a:rPr>
              <a:t>孔明安坐城楼，慢条斯理地拨动琴弦。司马懿仔细听去，那琴声丝毫不乱。</a:t>
            </a:r>
          </a:p>
        </p:txBody>
      </p:sp>
      <p:sp>
        <p:nvSpPr>
          <p:cNvPr id="7" name="文本框 2"/>
          <p:cNvSpPr txBox="1">
            <a:spLocks noChangeArrowheads="1"/>
          </p:cNvSpPr>
          <p:nvPr/>
        </p:nvSpPr>
        <p:spPr bwMode="auto">
          <a:xfrm>
            <a:off x="6357513" y="3420171"/>
            <a:ext cx="2637468" cy="305682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a:r>
              <a:rPr lang="en-US" sz="2400" kern="0" dirty="0" smtClean="0">
                <a:solidFill>
                  <a:srgbClr val="000000"/>
                </a:solidFill>
                <a:effectLst/>
                <a:latin typeface="楷体"/>
                <a:ea typeface="宋体"/>
                <a:cs typeface="Times New Roman"/>
              </a:rPr>
              <a:t>9</a:t>
            </a:r>
            <a:r>
              <a:rPr lang="en-US" sz="2400" kern="0" dirty="0">
                <a:solidFill>
                  <a:srgbClr val="000000"/>
                </a:solidFill>
                <a:effectLst/>
                <a:latin typeface="楷体"/>
                <a:ea typeface="宋体"/>
                <a:cs typeface="Times New Roman"/>
              </a:rPr>
              <a:t>.</a:t>
            </a:r>
            <a:r>
              <a:rPr lang="zh-CN" sz="2400" kern="0" dirty="0">
                <a:solidFill>
                  <a:srgbClr val="000000"/>
                </a:solidFill>
                <a:latin typeface="Calibri"/>
                <a:ea typeface="楷体"/>
                <a:cs typeface="Times New Roman"/>
              </a:rPr>
              <a:t>司马懿道：</a:t>
            </a:r>
            <a:r>
              <a:rPr lang="en-US" sz="2400" kern="0" dirty="0">
                <a:solidFill>
                  <a:srgbClr val="000000"/>
                </a:solidFill>
                <a:latin typeface="Calibri"/>
                <a:ea typeface="楷体"/>
                <a:cs typeface="Times New Roman"/>
              </a:rPr>
              <a:t>“</a:t>
            </a:r>
            <a:r>
              <a:rPr lang="zh-CN" sz="2400" kern="0" dirty="0">
                <a:solidFill>
                  <a:srgbClr val="000000"/>
                </a:solidFill>
                <a:latin typeface="Calibri"/>
                <a:ea typeface="楷体"/>
                <a:cs typeface="Times New Roman"/>
              </a:rPr>
              <a:t>孔明一生谨慎，城里定有伏兵，赶快撤退，免得中计。</a:t>
            </a:r>
            <a:r>
              <a:rPr lang="en-US" sz="2400" kern="0" dirty="0">
                <a:solidFill>
                  <a:srgbClr val="000000"/>
                </a:solidFill>
                <a:latin typeface="Calibri"/>
                <a:ea typeface="楷体"/>
                <a:cs typeface="Times New Roman"/>
              </a:rPr>
              <a:t>”</a:t>
            </a:r>
            <a:r>
              <a:rPr lang="zh-CN" sz="2400" kern="0" dirty="0">
                <a:solidFill>
                  <a:srgbClr val="000000"/>
                </a:solidFill>
                <a:latin typeface="Calibri"/>
                <a:ea typeface="楷体"/>
                <a:cs typeface="Times New Roman"/>
              </a:rPr>
              <a:t>遂火速退兵。</a:t>
            </a:r>
          </a:p>
        </p:txBody>
      </p:sp>
      <p:pic>
        <p:nvPicPr>
          <p:cNvPr id="8" name="图片 7"/>
          <p:cNvPicPr/>
          <p:nvPr/>
        </p:nvPicPr>
        <p:blipFill rotWithShape="1">
          <a:blip r:embed="rId2"/>
          <a:srcRect l="17935" t="14783" r="38587" b="34782"/>
          <a:stretch/>
        </p:blipFill>
        <p:spPr bwMode="auto">
          <a:xfrm>
            <a:off x="168964" y="2253506"/>
            <a:ext cx="2987668" cy="1000125"/>
          </a:xfrm>
          <a:prstGeom prst="rect">
            <a:avLst/>
          </a:prstGeom>
          <a:ln>
            <a:noFill/>
          </a:ln>
          <a:extLst>
            <a:ext uri="{53640926-AAD7-44D8-BBD7-CCE9431645EC}">
              <a14:shadowObscured xmlns:a14="http://schemas.microsoft.com/office/drawing/2010/main"/>
            </a:ext>
          </a:extLst>
        </p:spPr>
      </p:pic>
      <p:pic>
        <p:nvPicPr>
          <p:cNvPr id="9" name="图片 8"/>
          <p:cNvPicPr/>
          <p:nvPr/>
        </p:nvPicPr>
        <p:blipFill rotWithShape="1">
          <a:blip r:embed="rId3"/>
          <a:srcRect l="19565" t="26087" r="39674" b="24348"/>
          <a:stretch/>
        </p:blipFill>
        <p:spPr bwMode="auto">
          <a:xfrm>
            <a:off x="3311911" y="2222390"/>
            <a:ext cx="2810109" cy="1031241"/>
          </a:xfrm>
          <a:prstGeom prst="rect">
            <a:avLst/>
          </a:prstGeom>
          <a:ln>
            <a:noFill/>
          </a:ln>
          <a:extLst>
            <a:ext uri="{53640926-AAD7-44D8-BBD7-CCE9431645EC}">
              <a14:shadowObscured xmlns:a14="http://schemas.microsoft.com/office/drawing/2010/main"/>
            </a:ext>
          </a:extLst>
        </p:spPr>
      </p:pic>
      <p:pic>
        <p:nvPicPr>
          <p:cNvPr id="10" name="图片 9"/>
          <p:cNvPicPr/>
          <p:nvPr/>
        </p:nvPicPr>
        <p:blipFill rotWithShape="1">
          <a:blip r:embed="rId4"/>
          <a:srcRect l="19022" t="18053" r="39674" b="32174"/>
          <a:stretch/>
        </p:blipFill>
        <p:spPr bwMode="auto">
          <a:xfrm>
            <a:off x="6357512" y="2268747"/>
            <a:ext cx="2524234" cy="1016000"/>
          </a:xfrm>
          <a:prstGeom prst="rect">
            <a:avLst/>
          </a:prstGeom>
          <a:ln>
            <a:noFill/>
          </a:ln>
          <a:extLst>
            <a:ext uri="{53640926-AAD7-44D8-BBD7-CCE9431645EC}">
              <a14:shadowObscured xmlns:a14="http://schemas.microsoft.com/office/drawing/2010/main"/>
            </a:ext>
          </a:extLst>
        </p:spPr>
      </p:pic>
      <p:pic>
        <p:nvPicPr>
          <p:cNvPr id="11" name="图片 10"/>
          <p:cNvPicPr/>
          <p:nvPr/>
        </p:nvPicPr>
        <p:blipFill rotWithShape="1">
          <a:blip r:embed="rId5"/>
          <a:srcRect l="18478" t="28696" r="39131" b="21739"/>
          <a:stretch/>
        </p:blipFill>
        <p:spPr bwMode="auto">
          <a:xfrm>
            <a:off x="168964" y="5349555"/>
            <a:ext cx="3016242" cy="1094105"/>
          </a:xfrm>
          <a:prstGeom prst="rect">
            <a:avLst/>
          </a:prstGeom>
          <a:ln>
            <a:noFill/>
          </a:ln>
          <a:extLst>
            <a:ext uri="{53640926-AAD7-44D8-BBD7-CCE9431645EC}">
              <a14:shadowObscured xmlns:a14="http://schemas.microsoft.com/office/drawing/2010/main"/>
            </a:ext>
          </a:extLst>
        </p:spPr>
      </p:pic>
      <p:pic>
        <p:nvPicPr>
          <p:cNvPr id="12" name="图片 11"/>
          <p:cNvPicPr/>
          <p:nvPr/>
        </p:nvPicPr>
        <p:blipFill rotWithShape="1">
          <a:blip r:embed="rId6"/>
          <a:srcRect l="19021" t="20870" r="39131" b="26956"/>
          <a:stretch/>
        </p:blipFill>
        <p:spPr bwMode="auto">
          <a:xfrm>
            <a:off x="3385254" y="5384480"/>
            <a:ext cx="2736766" cy="1078230"/>
          </a:xfrm>
          <a:prstGeom prst="rect">
            <a:avLst/>
          </a:prstGeom>
          <a:ln>
            <a:noFill/>
          </a:ln>
          <a:extLst>
            <a:ext uri="{53640926-AAD7-44D8-BBD7-CCE9431645EC}">
              <a14:shadowObscured xmlns:a14="http://schemas.microsoft.com/office/drawing/2010/main"/>
            </a:ext>
          </a:extLst>
        </p:spPr>
      </p:pic>
      <p:pic>
        <p:nvPicPr>
          <p:cNvPr id="13" name="图片 12"/>
          <p:cNvPicPr/>
          <p:nvPr/>
        </p:nvPicPr>
        <p:blipFill rotWithShape="1">
          <a:blip r:embed="rId7"/>
          <a:srcRect l="18478" t="22735" r="39131" b="26087"/>
          <a:stretch/>
        </p:blipFill>
        <p:spPr bwMode="auto">
          <a:xfrm>
            <a:off x="6477000" y="5453378"/>
            <a:ext cx="2404746" cy="10236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711697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2" descr="2012413201431870"/>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4288" y="549275"/>
            <a:ext cx="9144000" cy="569595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椭圆 1"/>
          <p:cNvSpPr/>
          <p:nvPr/>
        </p:nvSpPr>
        <p:spPr>
          <a:xfrm>
            <a:off x="1619250" y="549275"/>
            <a:ext cx="1657350" cy="2447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任意多边形 8"/>
          <p:cNvSpPr/>
          <p:nvPr/>
        </p:nvSpPr>
        <p:spPr>
          <a:xfrm>
            <a:off x="1816100" y="2649538"/>
            <a:ext cx="2728913" cy="282575"/>
          </a:xfrm>
          <a:custGeom>
            <a:avLst/>
            <a:gdLst>
              <a:gd name="connsiteX0" fmla="*/ 0 w 2729753"/>
              <a:gd name="connsiteY0" fmla="*/ 282388 h 282388"/>
              <a:gd name="connsiteX1" fmla="*/ 389965 w 2729753"/>
              <a:gd name="connsiteY1" fmla="*/ 121023 h 282388"/>
              <a:gd name="connsiteX2" fmla="*/ 457200 w 2729753"/>
              <a:gd name="connsiteY2" fmla="*/ 121023 h 282388"/>
              <a:gd name="connsiteX3" fmla="*/ 578223 w 2729753"/>
              <a:gd name="connsiteY3" fmla="*/ 147917 h 282388"/>
              <a:gd name="connsiteX4" fmla="*/ 968188 w 2729753"/>
              <a:gd name="connsiteY4" fmla="*/ 268941 h 282388"/>
              <a:gd name="connsiteX5" fmla="*/ 1317812 w 2729753"/>
              <a:gd name="connsiteY5" fmla="*/ 121023 h 282388"/>
              <a:gd name="connsiteX6" fmla="*/ 1546412 w 2729753"/>
              <a:gd name="connsiteY6" fmla="*/ 161364 h 282388"/>
              <a:gd name="connsiteX7" fmla="*/ 1882588 w 2729753"/>
              <a:gd name="connsiteY7" fmla="*/ 121023 h 282388"/>
              <a:gd name="connsiteX8" fmla="*/ 2232212 w 2729753"/>
              <a:gd name="connsiteY8" fmla="*/ 188258 h 282388"/>
              <a:gd name="connsiteX9" fmla="*/ 2729753 w 2729753"/>
              <a:gd name="connsiteY9" fmla="*/ 0 h 282388"/>
              <a:gd name="connsiteX10" fmla="*/ 2729753 w 2729753"/>
              <a:gd name="connsiteY10" fmla="*/ 0 h 282388"/>
              <a:gd name="connsiteX11" fmla="*/ 2702859 w 2729753"/>
              <a:gd name="connsiteY11" fmla="*/ 13447 h 282388"/>
              <a:gd name="connsiteX12" fmla="*/ 2595282 w 2729753"/>
              <a:gd name="connsiteY12" fmla="*/ 80682 h 28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9753" h="282388">
                <a:moveTo>
                  <a:pt x="0" y="282388"/>
                </a:moveTo>
                <a:cubicBezTo>
                  <a:pt x="156882" y="215152"/>
                  <a:pt x="313765" y="147917"/>
                  <a:pt x="389965" y="121023"/>
                </a:cubicBezTo>
                <a:cubicBezTo>
                  <a:pt x="466165" y="94129"/>
                  <a:pt x="425824" y="116541"/>
                  <a:pt x="457200" y="121023"/>
                </a:cubicBezTo>
                <a:cubicBezTo>
                  <a:pt x="488576" y="125505"/>
                  <a:pt x="493058" y="123264"/>
                  <a:pt x="578223" y="147917"/>
                </a:cubicBezTo>
                <a:cubicBezTo>
                  <a:pt x="663388" y="172570"/>
                  <a:pt x="844923" y="273423"/>
                  <a:pt x="968188" y="268941"/>
                </a:cubicBezTo>
                <a:cubicBezTo>
                  <a:pt x="1091453" y="264459"/>
                  <a:pt x="1221441" y="138952"/>
                  <a:pt x="1317812" y="121023"/>
                </a:cubicBezTo>
                <a:cubicBezTo>
                  <a:pt x="1414183" y="103094"/>
                  <a:pt x="1452283" y="161364"/>
                  <a:pt x="1546412" y="161364"/>
                </a:cubicBezTo>
                <a:cubicBezTo>
                  <a:pt x="1640541" y="161364"/>
                  <a:pt x="1768288" y="116541"/>
                  <a:pt x="1882588" y="121023"/>
                </a:cubicBezTo>
                <a:cubicBezTo>
                  <a:pt x="1996888" y="125505"/>
                  <a:pt x="2091018" y="208428"/>
                  <a:pt x="2232212" y="188258"/>
                </a:cubicBezTo>
                <a:cubicBezTo>
                  <a:pt x="2373406" y="168088"/>
                  <a:pt x="2729753" y="0"/>
                  <a:pt x="2729753" y="0"/>
                </a:cubicBezTo>
                <a:lnTo>
                  <a:pt x="2729753" y="0"/>
                </a:lnTo>
                <a:cubicBezTo>
                  <a:pt x="2725271" y="2241"/>
                  <a:pt x="2725271" y="0"/>
                  <a:pt x="2702859" y="13447"/>
                </a:cubicBezTo>
                <a:cubicBezTo>
                  <a:pt x="2680447" y="26894"/>
                  <a:pt x="2637864" y="53788"/>
                  <a:pt x="2595282" y="8068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4572000" y="1700213"/>
            <a:ext cx="4586288" cy="2449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椭圆 5"/>
          <p:cNvSpPr/>
          <p:nvPr/>
        </p:nvSpPr>
        <p:spPr>
          <a:xfrm>
            <a:off x="107950" y="3141663"/>
            <a:ext cx="8636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263" name="矩形 2"/>
          <p:cNvSpPr>
            <a:spLocks noChangeArrowheads="1"/>
          </p:cNvSpPr>
          <p:nvPr/>
        </p:nvSpPr>
        <p:spPr bwMode="auto">
          <a:xfrm>
            <a:off x="1223963" y="4875213"/>
            <a:ext cx="6227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   </a:t>
            </a:r>
            <a:r>
              <a:rPr kumimoji="0" lang="zh-CN"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一幅完整的国画，正是由“诗、书、画、印”四个要素经过画家精心设计安排形成的和谐的艺术品。（板书：诗书画印）</a:t>
            </a:r>
            <a:endParaRPr kumimoji="0" lang="zh-CN" altLang="en-US"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endParaRPr>
          </a:p>
        </p:txBody>
      </p:sp>
      <p:sp>
        <p:nvSpPr>
          <p:cNvPr id="4" name="圆角矩形 3"/>
          <p:cNvSpPr/>
          <p:nvPr/>
        </p:nvSpPr>
        <p:spPr>
          <a:xfrm>
            <a:off x="1187450" y="4725988"/>
            <a:ext cx="6264275" cy="14271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2661910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p:cNvSpPr>
            <a:spLocks noGrp="1" noChangeArrowheads="1"/>
          </p:cNvSpPr>
          <p:nvPr>
            <p:ph type="title"/>
          </p:nvPr>
        </p:nvSpPr>
        <p:spPr>
          <a:xfrm>
            <a:off x="395288" y="260350"/>
            <a:ext cx="8229600" cy="490538"/>
          </a:xfrm>
        </p:spPr>
        <p:txBody>
          <a:bodyPr/>
          <a:lstStyle/>
          <a:p>
            <a:pPr eaLnBrk="1" hangingPunct="1"/>
            <a:r>
              <a:rPr lang="en-US" altLang="zh-CN" sz="4000" smtClean="0">
                <a:ea typeface="华文细黑" panose="02010600040101010101" pitchFamily="2" charset="-122"/>
              </a:rPr>
              <a:t>content</a:t>
            </a:r>
          </a:p>
        </p:txBody>
      </p:sp>
      <p:grpSp>
        <p:nvGrpSpPr>
          <p:cNvPr id="97283" name="Group 16"/>
          <p:cNvGrpSpPr>
            <a:grpSpLocks/>
          </p:cNvGrpSpPr>
          <p:nvPr/>
        </p:nvGrpSpPr>
        <p:grpSpPr bwMode="auto">
          <a:xfrm>
            <a:off x="0" y="-603250"/>
            <a:ext cx="9144000" cy="2028825"/>
            <a:chOff x="0" y="-380"/>
            <a:chExt cx="5760" cy="1278"/>
          </a:xfrm>
        </p:grpSpPr>
        <p:sp>
          <p:nvSpPr>
            <p:cNvPr id="5" name="Rectangle 2"/>
            <p:cNvSpPr>
              <a:spLocks noChangeArrowheads="1"/>
            </p:cNvSpPr>
            <p:nvPr/>
          </p:nvSpPr>
          <p:spPr bwMode="auto">
            <a:xfrm>
              <a:off x="0" y="0"/>
              <a:ext cx="5760" cy="572"/>
            </a:xfrm>
            <a:prstGeom prst="rect">
              <a:avLst/>
            </a:prstGeom>
            <a:gradFill rotWithShape="1">
              <a:gsLst>
                <a:gs pos="0">
                  <a:schemeClr val="accent1">
                    <a:gamma/>
                    <a:tint val="0"/>
                    <a:invGamma/>
                  </a:schemeClr>
                </a:gs>
                <a:gs pos="100000">
                  <a:schemeClr val="accent1"/>
                </a:gs>
              </a:gsLst>
              <a:lin ang="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pic>
          <p:nvPicPr>
            <p:cNvPr id="97293" name="Picture 5" descr="未标题-2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85271" flipH="1" flipV="1">
              <a:off x="204" y="-380"/>
              <a:ext cx="1084" cy="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655" y="527"/>
              <a:ext cx="4105" cy="91"/>
            </a:xfrm>
            <a:prstGeom prst="rect">
              <a:avLst/>
            </a:prstGeom>
            <a:gradFill rotWithShape="1">
              <a:gsLst>
                <a:gs pos="0">
                  <a:schemeClr val="tx1"/>
                </a:gs>
                <a:gs pos="100000">
                  <a:schemeClr val="tx1">
                    <a:gamma/>
                    <a:tint val="0"/>
                    <a:invGamma/>
                  </a:schemeClr>
                </a:gs>
              </a:gsLst>
              <a:lin ang="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
          <p:nvSpPr>
            <p:cNvPr id="97295" name="Rectangle 7"/>
            <p:cNvSpPr>
              <a:spLocks noChangeArrowheads="1"/>
            </p:cNvSpPr>
            <p:nvPr/>
          </p:nvSpPr>
          <p:spPr bwMode="auto">
            <a:xfrm>
              <a:off x="0" y="527"/>
              <a:ext cx="1860" cy="9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16438" name="Rectangle 54"/>
          <p:cNvSpPr>
            <a:spLocks noChangeArrowheads="1"/>
          </p:cNvSpPr>
          <p:nvPr/>
        </p:nvSpPr>
        <p:spPr bwMode="auto">
          <a:xfrm>
            <a:off x="34925" y="5876925"/>
            <a:ext cx="5184775" cy="71438"/>
          </a:xfrm>
          <a:prstGeom prst="rect">
            <a:avLst/>
          </a:prstGeom>
          <a:gradFill rotWithShape="1">
            <a:gsLst>
              <a:gs pos="0">
                <a:schemeClr val="accent1">
                  <a:gamma/>
                  <a:tint val="0"/>
                  <a:invGamma/>
                </a:schemeClr>
              </a:gs>
              <a:gs pos="50000">
                <a:schemeClr val="accent1"/>
              </a:gs>
              <a:gs pos="100000">
                <a:schemeClr val="accent1">
                  <a:gamma/>
                  <a:tint val="0"/>
                  <a:invGamma/>
                </a:schemeClr>
              </a:gs>
            </a:gsLst>
            <a:lin ang="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pic>
        <p:nvPicPr>
          <p:cNvPr id="97285" name="Picture 61" descr="未标题-111111"/>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6376988" y="4049713"/>
            <a:ext cx="276701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文本框 1"/>
          <p:cNvSpPr txBox="1">
            <a:spLocks noChangeArrowheads="1"/>
          </p:cNvSpPr>
          <p:nvPr/>
        </p:nvSpPr>
        <p:spPr bwMode="auto">
          <a:xfrm>
            <a:off x="2833688" y="119063"/>
            <a:ext cx="35687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4800" b="1" i="0" u="none" strike="noStrike" kern="1200" cap="none" spc="0" normalizeH="0" baseline="0" noProof="0" smtClean="0">
                <a:ln>
                  <a:noFill/>
                </a:ln>
                <a:solidFill>
                  <a:srgbClr val="000000"/>
                </a:solidFill>
                <a:effectLst/>
                <a:uLnTx/>
                <a:uFillTx/>
                <a:latin typeface="华文隶书" panose="02010800040101010101" pitchFamily="2" charset="-122"/>
                <a:ea typeface="华文隶书" panose="02010800040101010101" pitchFamily="2" charset="-122"/>
                <a:cs typeface="+mn-cs"/>
              </a:rPr>
              <a:t>4.</a:t>
            </a:r>
            <a:r>
              <a:rPr kumimoji="0" lang="zh-CN" altLang="en-US" sz="4800" b="1" i="0" u="none" strike="noStrike" kern="1200" cap="none" spc="0" normalizeH="0" baseline="0" noProof="0" smtClean="0">
                <a:ln>
                  <a:noFill/>
                </a:ln>
                <a:solidFill>
                  <a:srgbClr val="000000"/>
                </a:solidFill>
                <a:effectLst/>
                <a:uLnTx/>
                <a:uFillTx/>
                <a:latin typeface="华文隶书" panose="02010800040101010101" pitchFamily="2" charset="-122"/>
                <a:ea typeface="华文隶书" panose="02010800040101010101" pitchFamily="2" charset="-122"/>
                <a:cs typeface="+mn-cs"/>
              </a:rPr>
              <a:t>题画诗</a:t>
            </a:r>
            <a:endPar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p:txBody>
      </p:sp>
      <p:sp>
        <p:nvSpPr>
          <p:cNvPr id="3" name="文本框 2"/>
          <p:cNvSpPr txBox="1">
            <a:spLocks noChangeArrowheads="1"/>
          </p:cNvSpPr>
          <p:nvPr/>
        </p:nvSpPr>
        <p:spPr bwMode="auto">
          <a:xfrm>
            <a:off x="-439738" y="1901825"/>
            <a:ext cx="3055938"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smtClean="0">
                <a:ln>
                  <a:noFill/>
                </a:ln>
                <a:solidFill>
                  <a:srgbClr val="000000"/>
                </a:solidFill>
                <a:effectLst/>
                <a:uLnTx/>
                <a:uFillTx/>
                <a:latin typeface="华文隶书" panose="02010800040101010101" pitchFamily="2" charset="-122"/>
                <a:ea typeface="华文隶书" panose="02010800040101010101" pitchFamily="2" charset="-122"/>
                <a:cs typeface="+mn-cs"/>
              </a:rPr>
              <a:t>    </a:t>
            </a:r>
            <a:r>
              <a:rPr kumimoji="0" lang="zh-CN" altLang="en-US" sz="4000" b="1" i="0" u="none" strike="noStrike" kern="1200" cap="none" spc="0" normalizeH="0" baseline="0" noProof="0" smtClean="0">
                <a:ln>
                  <a:noFill/>
                </a:ln>
                <a:solidFill>
                  <a:srgbClr val="000000"/>
                </a:solidFill>
                <a:effectLst/>
                <a:uLnTx/>
                <a:uFillTx/>
                <a:latin typeface="华文隶书" panose="02010800040101010101" pitchFamily="2" charset="-122"/>
                <a:ea typeface="华文隶书" panose="02010800040101010101" pitchFamily="2" charset="-122"/>
                <a:cs typeface="+mn-cs"/>
              </a:rPr>
              <a:t>特点：</a:t>
            </a:r>
            <a:r>
              <a:rPr kumimoji="0" lang="zh-CN" altLang="en-US" sz="3200" b="1" i="0" u="none" strike="noStrike" kern="1200" cap="none" spc="0" normalizeH="0" baseline="0" noProof="0" smtClean="0">
                <a:ln>
                  <a:noFill/>
                </a:ln>
                <a:solidFill>
                  <a:srgbClr val="000000"/>
                </a:solidFill>
                <a:effectLst/>
                <a:uLnTx/>
                <a:uFillTx/>
                <a:latin typeface="华文隶书" panose="02010800040101010101" pitchFamily="2" charset="-122"/>
                <a:ea typeface="华文隶书" panose="02010800040101010101" pitchFamily="2" charset="-122"/>
                <a:cs typeface="+mn-cs"/>
              </a:rPr>
              <a:t> </a:t>
            </a:r>
            <a:endParaRPr kumimoji="0" lang="en-US" altLang="zh-CN" sz="3200" b="1" i="0" u="none" strike="noStrike" kern="1200" cap="none" spc="0" normalizeH="0" baseline="0" noProof="0" smtClean="0">
              <a:ln>
                <a:noFill/>
              </a:ln>
              <a:solidFill>
                <a:srgbClr val="000000"/>
              </a:solidFill>
              <a:effectLst/>
              <a:uLnTx/>
              <a:uFillTx/>
              <a:latin typeface="华文隶书" panose="02010800040101010101" pitchFamily="2" charset="-122"/>
              <a:ea typeface="华文隶书" panose="0201080004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    </a:t>
            </a:r>
            <a:r>
              <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化静为动</a:t>
            </a:r>
            <a:endParaRPr kumimoji="0" lang="en-US" altLang="zh-CN"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    </a:t>
            </a:r>
            <a:r>
              <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变无为有</a:t>
            </a:r>
            <a:endParaRPr kumimoji="0" lang="en-US" altLang="zh-CN"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    </a:t>
            </a:r>
            <a:r>
              <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借题发挥</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1000125"/>
            <a:ext cx="6516687"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962025"/>
            <a:ext cx="67437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38425" y="933450"/>
            <a:ext cx="6697663"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内容占位符 3"/>
          <p:cNvPicPr>
            <a:picLocks noGrp="1" noChangeAspect="1"/>
          </p:cNvPicPr>
          <p:nvPr>
            <p:ph idx="1"/>
          </p:nvPr>
        </p:nvPicPr>
        <p:blipFill>
          <a:blip r:embed="rId7"/>
          <a:stretch>
            <a:fillRect/>
          </a:stretch>
        </p:blipFill>
        <p:spPr>
          <a:xfrm>
            <a:off x="2592388" y="855663"/>
            <a:ext cx="6527800" cy="5314950"/>
          </a:xfrm>
          <a:ln>
            <a:solidFill>
              <a:schemeClr val="tx2">
                <a:lumMod val="75000"/>
              </a:schemeClr>
            </a:solidFill>
          </a:ln>
        </p:spPr>
      </p:pic>
    </p:spTree>
    <p:extLst>
      <p:ext uri="{BB962C8B-B14F-4D97-AF65-F5344CB8AC3E}">
        <p14:creationId xmlns:p14="http://schemas.microsoft.com/office/powerpoint/2010/main" val="2859113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4"/>
          <p:cNvSpPr>
            <a:spLocks noGrp="1" noChangeArrowheads="1"/>
          </p:cNvSpPr>
          <p:nvPr>
            <p:ph type="title"/>
          </p:nvPr>
        </p:nvSpPr>
        <p:spPr>
          <a:xfrm>
            <a:off x="395288" y="260350"/>
            <a:ext cx="8229600" cy="490538"/>
          </a:xfrm>
        </p:spPr>
        <p:txBody>
          <a:bodyPr/>
          <a:lstStyle/>
          <a:p>
            <a:pPr eaLnBrk="1" hangingPunct="1"/>
            <a:r>
              <a:rPr lang="en-US" altLang="zh-CN" sz="4000" smtClean="0">
                <a:ea typeface="华文细黑" panose="02010600040101010101" pitchFamily="2" charset="-122"/>
              </a:rPr>
              <a:t>content</a:t>
            </a:r>
          </a:p>
        </p:txBody>
      </p:sp>
      <p:grpSp>
        <p:nvGrpSpPr>
          <p:cNvPr id="98307" name="Group 16"/>
          <p:cNvGrpSpPr>
            <a:grpSpLocks/>
          </p:cNvGrpSpPr>
          <p:nvPr/>
        </p:nvGrpSpPr>
        <p:grpSpPr bwMode="auto">
          <a:xfrm>
            <a:off x="0" y="-603250"/>
            <a:ext cx="9144000" cy="2028825"/>
            <a:chOff x="0" y="-380"/>
            <a:chExt cx="5760" cy="1278"/>
          </a:xfrm>
        </p:grpSpPr>
        <p:sp>
          <p:nvSpPr>
            <p:cNvPr id="16386" name="Rectangle 2"/>
            <p:cNvSpPr>
              <a:spLocks noChangeArrowheads="1"/>
            </p:cNvSpPr>
            <p:nvPr/>
          </p:nvSpPr>
          <p:spPr bwMode="auto">
            <a:xfrm>
              <a:off x="0" y="0"/>
              <a:ext cx="5760" cy="572"/>
            </a:xfrm>
            <a:prstGeom prst="rect">
              <a:avLst/>
            </a:prstGeom>
            <a:gradFill rotWithShape="1">
              <a:gsLst>
                <a:gs pos="0">
                  <a:schemeClr val="accent1">
                    <a:gamma/>
                    <a:tint val="0"/>
                    <a:invGamma/>
                  </a:schemeClr>
                </a:gs>
                <a:gs pos="100000">
                  <a:schemeClr val="accent1"/>
                </a:gs>
              </a:gsLst>
              <a:lin ang="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pic>
          <p:nvPicPr>
            <p:cNvPr id="98315" name="Picture 5" descr="未标题-2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85271" flipH="1" flipV="1">
              <a:off x="204" y="-380"/>
              <a:ext cx="1084" cy="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6"/>
            <p:cNvSpPr>
              <a:spLocks noChangeArrowheads="1"/>
            </p:cNvSpPr>
            <p:nvPr/>
          </p:nvSpPr>
          <p:spPr bwMode="auto">
            <a:xfrm>
              <a:off x="1655" y="527"/>
              <a:ext cx="4105" cy="91"/>
            </a:xfrm>
            <a:prstGeom prst="rect">
              <a:avLst/>
            </a:prstGeom>
            <a:gradFill rotWithShape="1">
              <a:gsLst>
                <a:gs pos="0">
                  <a:schemeClr val="tx1"/>
                </a:gs>
                <a:gs pos="100000">
                  <a:schemeClr val="tx1">
                    <a:gamma/>
                    <a:tint val="0"/>
                    <a:invGamma/>
                  </a:schemeClr>
                </a:gs>
              </a:gsLst>
              <a:lin ang="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
          <p:nvSpPr>
            <p:cNvPr id="98317" name="Rectangle 7"/>
            <p:cNvSpPr>
              <a:spLocks noChangeArrowheads="1"/>
            </p:cNvSpPr>
            <p:nvPr/>
          </p:nvSpPr>
          <p:spPr bwMode="auto">
            <a:xfrm>
              <a:off x="0" y="527"/>
              <a:ext cx="1860" cy="9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16438" name="Rectangle 54"/>
          <p:cNvSpPr>
            <a:spLocks noChangeArrowheads="1"/>
          </p:cNvSpPr>
          <p:nvPr/>
        </p:nvSpPr>
        <p:spPr bwMode="auto">
          <a:xfrm>
            <a:off x="34925" y="5876925"/>
            <a:ext cx="5184775" cy="71438"/>
          </a:xfrm>
          <a:prstGeom prst="rect">
            <a:avLst/>
          </a:prstGeom>
          <a:gradFill rotWithShape="1">
            <a:gsLst>
              <a:gs pos="0">
                <a:schemeClr val="accent1">
                  <a:gamma/>
                  <a:tint val="0"/>
                  <a:invGamma/>
                </a:schemeClr>
              </a:gs>
              <a:gs pos="50000">
                <a:schemeClr val="accent1"/>
              </a:gs>
              <a:gs pos="100000">
                <a:schemeClr val="accent1">
                  <a:gamma/>
                  <a:tint val="0"/>
                  <a:invGamma/>
                </a:schemeClr>
              </a:gs>
            </a:gsLst>
            <a:lin ang="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pic>
        <p:nvPicPr>
          <p:cNvPr id="98309" name="Picture 61" descr="未标题-111111"/>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6376988" y="4049713"/>
            <a:ext cx="276701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文本框 1"/>
          <p:cNvSpPr txBox="1">
            <a:spLocks noChangeArrowheads="1"/>
          </p:cNvSpPr>
          <p:nvPr/>
        </p:nvSpPr>
        <p:spPr bwMode="auto">
          <a:xfrm>
            <a:off x="3740150" y="77788"/>
            <a:ext cx="2308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smtClean="0">
                <a:ln>
                  <a:noFill/>
                </a:ln>
                <a:solidFill>
                  <a:srgbClr val="000000"/>
                </a:solidFill>
                <a:effectLst/>
                <a:uLnTx/>
                <a:uFillTx/>
                <a:latin typeface="华文隶书" panose="02010800040101010101" pitchFamily="2" charset="-122"/>
                <a:ea typeface="华文隶书" panose="02010800040101010101" pitchFamily="2" charset="-122"/>
                <a:cs typeface="+mn-cs"/>
              </a:rPr>
              <a:t>题画诗</a:t>
            </a:r>
            <a:endPar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p:txBody>
      </p:sp>
      <p:pic>
        <p:nvPicPr>
          <p:cNvPr id="16" name="内容占位符 3"/>
          <p:cNvPicPr>
            <a:picLocks noGrp="1" noChangeAspect="1"/>
          </p:cNvPicPr>
          <p:nvPr>
            <p:ph idx="1"/>
          </p:nvPr>
        </p:nvPicPr>
        <p:blipFill>
          <a:blip r:embed="rId4"/>
          <a:stretch>
            <a:fillRect/>
          </a:stretch>
        </p:blipFill>
        <p:spPr>
          <a:xfrm>
            <a:off x="2147888" y="933450"/>
            <a:ext cx="6527800" cy="5314950"/>
          </a:xfrm>
          <a:ln>
            <a:solidFill>
              <a:schemeClr val="tx2">
                <a:lumMod val="75000"/>
              </a:schemeClr>
            </a:solidFill>
          </a:ln>
        </p:spPr>
      </p:pic>
      <p:sp>
        <p:nvSpPr>
          <p:cNvPr id="98312" name="文本框 4"/>
          <p:cNvSpPr txBox="1">
            <a:spLocks noChangeArrowheads="1"/>
          </p:cNvSpPr>
          <p:nvPr/>
        </p:nvSpPr>
        <p:spPr bwMode="auto">
          <a:xfrm>
            <a:off x="488950" y="2557463"/>
            <a:ext cx="1169988"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smtClean="0">
                <a:ln>
                  <a:noFill/>
                </a:ln>
                <a:solidFill>
                  <a:srgbClr val="000000"/>
                </a:solidFill>
                <a:effectLst/>
                <a:uLnTx/>
                <a:uFillTx/>
                <a:latin typeface="华文行楷" panose="02010800040101010101" pitchFamily="2" charset="-122"/>
                <a:ea typeface="华文行楷" panose="02010800040101010101" pitchFamily="2" charset="-122"/>
                <a:cs typeface="+mn-cs"/>
              </a:rPr>
              <a:t>诗中有画，</a:t>
            </a:r>
            <a:endParaRPr kumimoji="0" lang="en-US" altLang="zh-CN" sz="3200" b="0" i="0" u="none" strike="noStrike" kern="1200" cap="none" spc="0" normalizeH="0" baseline="0" noProof="0" smtClean="0">
              <a:ln>
                <a:noFill/>
              </a:ln>
              <a:solidFill>
                <a:srgbClr val="000000"/>
              </a:solidFill>
              <a:effectLst/>
              <a:uLnTx/>
              <a:uFillTx/>
              <a:latin typeface="华文行楷" panose="02010800040101010101" pitchFamily="2" charset="-122"/>
              <a:ea typeface="华文行楷" panose="0201080004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smtClean="0">
                <a:ln>
                  <a:noFill/>
                </a:ln>
                <a:solidFill>
                  <a:srgbClr val="000000"/>
                </a:solidFill>
                <a:effectLst/>
                <a:uLnTx/>
                <a:uFillTx/>
                <a:latin typeface="华文行楷" panose="02010800040101010101" pitchFamily="2" charset="-122"/>
                <a:ea typeface="华文行楷" panose="02010800040101010101" pitchFamily="2" charset="-122"/>
                <a:cs typeface="+mn-cs"/>
              </a:rPr>
              <a:t>画中有诗。</a:t>
            </a:r>
          </a:p>
        </p:txBody>
      </p:sp>
      <p:sp>
        <p:nvSpPr>
          <p:cNvPr id="8" name="圆角矩形 7"/>
          <p:cNvSpPr/>
          <p:nvPr/>
        </p:nvSpPr>
        <p:spPr>
          <a:xfrm>
            <a:off x="488950" y="2189163"/>
            <a:ext cx="1169988" cy="27193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133033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内容占位符 3"/>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a:xfrm>
            <a:off x="2201863" y="4243388"/>
            <a:ext cx="6942137" cy="2606675"/>
          </a:xfrm>
        </p:spPr>
      </p:pic>
      <p:sp>
        <p:nvSpPr>
          <p:cNvPr id="99331" name="Rectangle 3"/>
          <p:cNvSpPr txBox="1">
            <a:spLocks noRot="1" noChangeArrowheads="1"/>
          </p:cNvSpPr>
          <p:nvPr/>
        </p:nvSpPr>
        <p:spPr bwMode="auto">
          <a:xfrm>
            <a:off x="2870200" y="3429000"/>
            <a:ext cx="560546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342900" marR="0" lvl="0" indent="-34290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吾家</a:t>
            </a:r>
            <a:r>
              <a:rPr kumimoji="0" lang="en-US" altLang="zh-CN" sz="2800" b="1"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洗砚</a:t>
            </a:r>
            <a:r>
              <a:rPr kumimoji="0" lang="en-US" altLang="zh-CN" sz="2800" b="1"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池头树，</a:t>
            </a:r>
          </a:p>
          <a:p>
            <a:pPr marL="342900" marR="0" lvl="0" indent="-34290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个个</a:t>
            </a:r>
            <a:r>
              <a:rPr kumimoji="0" lang="en-US" altLang="zh-CN" sz="2800" b="1"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花开</a:t>
            </a:r>
            <a:r>
              <a:rPr kumimoji="0" lang="en-US" altLang="zh-CN" sz="2800" b="1"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淡墨痕。</a:t>
            </a:r>
          </a:p>
          <a:p>
            <a:pPr marL="342900" marR="0" lvl="0" indent="-34290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不要</a:t>
            </a:r>
            <a:r>
              <a:rPr kumimoji="0" lang="en-US" altLang="zh-CN" sz="2800" b="1"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人夸</a:t>
            </a:r>
            <a:r>
              <a:rPr kumimoji="0" lang="en-US" altLang="zh-CN" sz="2800" b="1"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好</a:t>
            </a:r>
            <a:r>
              <a:rPr kumimoji="0" lang="en-US" altLang="zh-CN" sz="2800" b="1"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颜色，</a:t>
            </a:r>
          </a:p>
          <a:p>
            <a:pPr marL="342900" marR="0" lvl="0" indent="-34290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只留</a:t>
            </a:r>
            <a:r>
              <a:rPr kumimoji="0" lang="en-US" altLang="zh-CN" sz="2800" b="1"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清气</a:t>
            </a:r>
            <a:r>
              <a:rPr kumimoji="0" lang="en-US" altLang="zh-CN" sz="2800" b="1"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满</a:t>
            </a:r>
            <a:r>
              <a:rPr kumimoji="0" lang="en-US" altLang="zh-CN" sz="2800" b="1"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乾坤。</a:t>
            </a:r>
          </a:p>
        </p:txBody>
      </p:sp>
      <p:sp>
        <p:nvSpPr>
          <p:cNvPr id="99332" name="Rectangle 2"/>
          <p:cNvSpPr>
            <a:spLocks noGrp="1" noRot="1" noChangeArrowheads="1"/>
          </p:cNvSpPr>
          <p:nvPr>
            <p:ph type="title"/>
          </p:nvPr>
        </p:nvSpPr>
        <p:spPr>
          <a:xfrm>
            <a:off x="1258888" y="2033588"/>
            <a:ext cx="8229600" cy="1143000"/>
          </a:xfrm>
        </p:spPr>
        <p:txBody>
          <a:bodyPr/>
          <a:lstStyle/>
          <a:p>
            <a:pPr eaLnBrk="1" hangingPunct="1"/>
            <a:r>
              <a:rPr lang="zh-CN" altLang="en-US" sz="3600" smtClean="0">
                <a:latin typeface="华文隶书" panose="02010800040101010101" pitchFamily="2" charset="-122"/>
                <a:ea typeface="华文隶书" panose="02010800040101010101" pitchFamily="2" charset="-122"/>
              </a:rPr>
              <a:t>墨梅图题诗  </a:t>
            </a:r>
            <a:r>
              <a:rPr lang="en-US" altLang="zh-CN" sz="3600" smtClean="0">
                <a:latin typeface="华文隶书" panose="02010800040101010101" pitchFamily="2" charset="-122"/>
                <a:ea typeface="华文隶书" panose="02010800040101010101" pitchFamily="2" charset="-122"/>
              </a:rPr>
              <a:t/>
            </a:r>
            <a:br>
              <a:rPr lang="en-US" altLang="zh-CN" sz="3600" smtClean="0">
                <a:latin typeface="华文隶书" panose="02010800040101010101" pitchFamily="2" charset="-122"/>
                <a:ea typeface="华文隶书" panose="02010800040101010101" pitchFamily="2" charset="-122"/>
              </a:rPr>
            </a:br>
            <a:r>
              <a:rPr lang="en-US" altLang="zh-CN" sz="3600" smtClean="0">
                <a:latin typeface="华文隶书" panose="02010800040101010101" pitchFamily="2" charset="-122"/>
                <a:ea typeface="华文隶书" panose="02010800040101010101" pitchFamily="2" charset="-122"/>
              </a:rPr>
              <a:t>             </a:t>
            </a:r>
            <a:r>
              <a:rPr lang="zh-CN" altLang="en-US" sz="3600" smtClean="0">
                <a:latin typeface="华文隶书" panose="02010800040101010101" pitchFamily="2" charset="-122"/>
                <a:ea typeface="华文隶书" panose="02010800040101010101" pitchFamily="2" charset="-122"/>
              </a:rPr>
              <a:t>（元）王冕</a:t>
            </a:r>
          </a:p>
        </p:txBody>
      </p:sp>
      <p:sp>
        <p:nvSpPr>
          <p:cNvPr id="2" name="圆角矩形 1"/>
          <p:cNvSpPr/>
          <p:nvPr/>
        </p:nvSpPr>
        <p:spPr>
          <a:xfrm>
            <a:off x="323850" y="511175"/>
            <a:ext cx="5400675" cy="9017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 name="矩形 2"/>
          <p:cNvSpPr/>
          <p:nvPr/>
        </p:nvSpPr>
        <p:spPr>
          <a:xfrm>
            <a:off x="-900113" y="414338"/>
            <a:ext cx="6924676" cy="954087"/>
          </a:xfrm>
          <a:prstGeom prst="rect">
            <a:avLst/>
          </a:prstGeom>
        </p:spPr>
        <p:txBody>
          <a:bodyPr>
            <a:spAutoFit/>
          </a:bodyPr>
          <a:lstStyle/>
          <a:p>
            <a:pPr marL="0" marR="0" lvl="0" indent="457200" algn="just" defTabSz="914400" rtl="0" eaLnBrk="0" fontAlgn="base" latinLnBrk="0" hangingPunct="0">
              <a:lnSpc>
                <a:spcPct val="100000"/>
              </a:lnSpc>
              <a:spcBef>
                <a:spcPct val="0"/>
              </a:spcBef>
              <a:spcAft>
                <a:spcPts val="0"/>
              </a:spcAft>
              <a:buClrTx/>
              <a:buSzTx/>
              <a:buFontTx/>
              <a:buNone/>
              <a:tabLst/>
              <a:defRPr/>
            </a:pPr>
            <a:r>
              <a:rPr kumimoji="0" lang="en-US" altLang="zh-CN" sz="32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      </a:t>
            </a:r>
            <a:r>
              <a:rPr kumimoji="0" lang="en-US" altLang="zh-CN" sz="24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5.</a:t>
            </a:r>
            <a:r>
              <a:rPr kumimoji="0" lang="zh-CN" altLang="en-US" sz="24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读古诗：</a:t>
            </a:r>
            <a:r>
              <a:rPr kumimoji="0" lang="zh-CN" altLang="zh-CN" sz="24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指名读、齐读。</a:t>
            </a:r>
            <a:endParaRPr kumimoji="0" lang="en-US" altLang="zh-CN" sz="24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endParaRPr>
          </a:p>
          <a:p>
            <a:pPr marL="0" marR="0" lvl="0" indent="457200" algn="just" defTabSz="914400" rtl="0" eaLnBrk="0" fontAlgn="base" latinLnBrk="0" hangingPunct="0">
              <a:lnSpc>
                <a:spcPct val="100000"/>
              </a:lnSpc>
              <a:spcBef>
                <a:spcPct val="0"/>
              </a:spcBef>
              <a:spcAft>
                <a:spcPts val="0"/>
              </a:spcAft>
              <a:buClrTx/>
              <a:buSzTx/>
              <a:buFontTx/>
              <a:buNone/>
              <a:tabLst/>
              <a:defRPr/>
            </a:pPr>
            <a:r>
              <a:rPr kumimoji="0" lang="en-US" altLang="zh-CN" sz="24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        6.</a:t>
            </a: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说说词语及诗句的意思</a:t>
            </a:r>
            <a:r>
              <a:rPr kumimoji="0" lang="zh-CN" altLang="en-US" sz="2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endParaRPr kumimoji="0" lang="zh-CN" altLang="zh-CN" sz="20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endParaRPr>
          </a:p>
        </p:txBody>
      </p:sp>
      <p:pic>
        <p:nvPicPr>
          <p:cNvPr id="4" name="宋佳璇初读课文.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79388" y="1766888"/>
            <a:ext cx="3429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全班初读齐读.mp4">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a:stretch>
            <a:fillRect/>
          </a:stretch>
        </p:blipFill>
        <p:spPr bwMode="auto">
          <a:xfrm>
            <a:off x="179388" y="4064000"/>
            <a:ext cx="345281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653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标题 1"/>
          <p:cNvSpPr>
            <a:spLocks noGrp="1"/>
          </p:cNvSpPr>
          <p:nvPr>
            <p:ph type="title"/>
          </p:nvPr>
        </p:nvSpPr>
        <p:spPr/>
        <p:txBody>
          <a:bodyPr/>
          <a:lstStyle/>
          <a:p>
            <a:endParaRPr lang="zh-CN" altLang="en-US" smtClean="0"/>
          </a:p>
        </p:txBody>
      </p:sp>
      <p:pic>
        <p:nvPicPr>
          <p:cNvPr id="4" name="内容占位符 3"/>
          <p:cNvPicPr>
            <a:picLocks noGrp="1" noChangeAspect="1"/>
          </p:cNvPicPr>
          <p:nvPr>
            <p:ph idx="1"/>
          </p:nvPr>
        </p:nvPicPr>
        <p:blipFill>
          <a:blip r:embed="rId2"/>
          <a:stretch>
            <a:fillRect/>
          </a:stretch>
        </p:blipFill>
        <p:spPr>
          <a:xfrm>
            <a:off x="0" y="0"/>
            <a:ext cx="9137650" cy="6858000"/>
          </a:xfrm>
          <a:ln>
            <a:solidFill>
              <a:schemeClr val="tx2">
                <a:lumMod val="75000"/>
              </a:schemeClr>
            </a:solidFill>
          </a:ln>
        </p:spPr>
      </p:pic>
      <p:sp>
        <p:nvSpPr>
          <p:cNvPr id="6" name="矩形 5"/>
          <p:cNvSpPr/>
          <p:nvPr/>
        </p:nvSpPr>
        <p:spPr>
          <a:xfrm>
            <a:off x="212725" y="5013325"/>
            <a:ext cx="8712200" cy="1582738"/>
          </a:xfrm>
          <a:prstGeom prst="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6.</a:t>
            </a:r>
            <a:r>
              <a:rPr kumimoji="0" lang="zh-CN"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结合古诗和诗画欣赏，说说王冕笔下，这是一支怎样的梅花？</a:t>
            </a:r>
            <a:endParaRPr kumimoji="0" lang="zh-CN" altLang="zh-CN" sz="1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）的梅花</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）梅花</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endParaRPr kumimoji="0" lang="zh-CN" altLang="zh-CN" sz="1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自主学习：</a:t>
            </a:r>
            <a:endPar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看看诗中是如何描写、诗画欣赏是如何表述的，划出相关语句，并做批注。 </a:t>
            </a:r>
            <a:endParaRPr kumimoji="0" lang="zh-CN" altLang="zh-CN" sz="1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（学生自由做批注、汇报）</a:t>
            </a:r>
            <a:endParaRPr kumimoji="0" lang="zh-CN" altLang="zh-CN" sz="1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Tree>
    <p:extLst>
      <p:ext uri="{BB962C8B-B14F-4D97-AF65-F5344CB8AC3E}">
        <p14:creationId xmlns:p14="http://schemas.microsoft.com/office/powerpoint/2010/main" val="93168082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标题 1"/>
          <p:cNvSpPr>
            <a:spLocks noGrp="1"/>
          </p:cNvSpPr>
          <p:nvPr>
            <p:ph type="title"/>
          </p:nvPr>
        </p:nvSpPr>
        <p:spPr/>
        <p:txBody>
          <a:bodyPr/>
          <a:lstStyle/>
          <a:p>
            <a:endParaRPr lang="zh-CN" altLang="en-US" smtClean="0"/>
          </a:p>
        </p:txBody>
      </p:sp>
      <p:pic>
        <p:nvPicPr>
          <p:cNvPr id="101379" name="内容占位符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0731500" cy="7015163"/>
          </a:xfrm>
        </p:spPr>
      </p:pic>
      <p:sp>
        <p:nvSpPr>
          <p:cNvPr id="5" name="矩形 4"/>
          <p:cNvSpPr/>
          <p:nvPr/>
        </p:nvSpPr>
        <p:spPr>
          <a:xfrm>
            <a:off x="1692275" y="2349500"/>
            <a:ext cx="6480175" cy="20875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个个花开淡墨痕。</a:t>
            </a:r>
          </a:p>
        </p:txBody>
      </p:sp>
      <p:sp>
        <p:nvSpPr>
          <p:cNvPr id="2" name="椭圆 1"/>
          <p:cNvSpPr/>
          <p:nvPr/>
        </p:nvSpPr>
        <p:spPr>
          <a:xfrm>
            <a:off x="1258888" y="839788"/>
            <a:ext cx="2376487" cy="8461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预设一</a:t>
            </a:r>
          </a:p>
        </p:txBody>
      </p:sp>
    </p:spTree>
    <p:extLst>
      <p:ext uri="{BB962C8B-B14F-4D97-AF65-F5344CB8AC3E}">
        <p14:creationId xmlns:p14="http://schemas.microsoft.com/office/powerpoint/2010/main" val="378664642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标题 1"/>
          <p:cNvSpPr>
            <a:spLocks noGrp="1"/>
          </p:cNvSpPr>
          <p:nvPr>
            <p:ph type="title"/>
          </p:nvPr>
        </p:nvSpPr>
        <p:spPr/>
        <p:txBody>
          <a:bodyPr/>
          <a:lstStyle/>
          <a:p>
            <a:endParaRPr lang="zh-CN" altLang="en-US" smtClean="0"/>
          </a:p>
        </p:txBody>
      </p:sp>
      <p:pic>
        <p:nvPicPr>
          <p:cNvPr id="102403" name="内容占位符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3175"/>
            <a:ext cx="10731501" cy="7015163"/>
          </a:xfrm>
        </p:spPr>
      </p:pic>
      <p:sp>
        <p:nvSpPr>
          <p:cNvPr id="5" name="矩形 4"/>
          <p:cNvSpPr/>
          <p:nvPr/>
        </p:nvSpPr>
        <p:spPr>
          <a:xfrm>
            <a:off x="1692275" y="2349500"/>
            <a:ext cx="6480175" cy="20875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个个花开</a:t>
            </a:r>
            <a:r>
              <a:rPr kumimoji="0" lang="zh-CN" altLang="en-US" sz="44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淡</a:t>
            </a: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墨痕。</a:t>
            </a:r>
          </a:p>
        </p:txBody>
      </p:sp>
      <p:sp>
        <p:nvSpPr>
          <p:cNvPr id="6" name="椭圆 5"/>
          <p:cNvSpPr/>
          <p:nvPr/>
        </p:nvSpPr>
        <p:spPr>
          <a:xfrm>
            <a:off x="1258888" y="839788"/>
            <a:ext cx="2376487" cy="8461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预设一</a:t>
            </a:r>
          </a:p>
        </p:txBody>
      </p:sp>
    </p:spTree>
    <p:extLst>
      <p:ext uri="{BB962C8B-B14F-4D97-AF65-F5344CB8AC3E}">
        <p14:creationId xmlns:p14="http://schemas.microsoft.com/office/powerpoint/2010/main" val="314237159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标题 1"/>
          <p:cNvSpPr>
            <a:spLocks noGrp="1"/>
          </p:cNvSpPr>
          <p:nvPr>
            <p:ph type="title"/>
          </p:nvPr>
        </p:nvSpPr>
        <p:spPr/>
        <p:txBody>
          <a:bodyPr/>
          <a:lstStyle/>
          <a:p>
            <a:endParaRPr lang="zh-CN" altLang="en-US" smtClean="0"/>
          </a:p>
        </p:txBody>
      </p:sp>
      <p:pic>
        <p:nvPicPr>
          <p:cNvPr id="103427" name="内容占位符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3175"/>
            <a:ext cx="10731501" cy="7015163"/>
          </a:xfrm>
        </p:spPr>
      </p:pic>
      <p:sp>
        <p:nvSpPr>
          <p:cNvPr id="3" name="圆角矩形 2"/>
          <p:cNvSpPr/>
          <p:nvPr/>
        </p:nvSpPr>
        <p:spPr>
          <a:xfrm>
            <a:off x="1835150" y="2276475"/>
            <a:ext cx="6481763" cy="244792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不要人夸好颜色，</a:t>
            </a:r>
            <a:endParaRPr kumimoji="0" lang="en-US" altLang="zh-CN"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只留清气满乾坤。</a:t>
            </a:r>
          </a:p>
        </p:txBody>
      </p:sp>
      <p:sp>
        <p:nvSpPr>
          <p:cNvPr id="5" name="椭圆 4"/>
          <p:cNvSpPr/>
          <p:nvPr/>
        </p:nvSpPr>
        <p:spPr>
          <a:xfrm>
            <a:off x="1258888" y="839788"/>
            <a:ext cx="2376487" cy="8461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预设二</a:t>
            </a:r>
          </a:p>
        </p:txBody>
      </p:sp>
    </p:spTree>
    <p:extLst>
      <p:ext uri="{BB962C8B-B14F-4D97-AF65-F5344CB8AC3E}">
        <p14:creationId xmlns:p14="http://schemas.microsoft.com/office/powerpoint/2010/main" val="201401164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标题 1"/>
          <p:cNvSpPr>
            <a:spLocks noGrp="1"/>
          </p:cNvSpPr>
          <p:nvPr>
            <p:ph type="title"/>
          </p:nvPr>
        </p:nvSpPr>
        <p:spPr/>
        <p:txBody>
          <a:bodyPr/>
          <a:lstStyle/>
          <a:p>
            <a:endParaRPr lang="zh-CN" altLang="en-US" smtClean="0"/>
          </a:p>
        </p:txBody>
      </p:sp>
      <p:pic>
        <p:nvPicPr>
          <p:cNvPr id="104451" name="内容占位符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3175"/>
            <a:ext cx="10731501" cy="7015163"/>
          </a:xfrm>
        </p:spPr>
      </p:pic>
      <p:sp>
        <p:nvSpPr>
          <p:cNvPr id="3" name="圆角矩形 2"/>
          <p:cNvSpPr/>
          <p:nvPr/>
        </p:nvSpPr>
        <p:spPr>
          <a:xfrm>
            <a:off x="1835150" y="2276475"/>
            <a:ext cx="6481763" cy="244792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不要人夸好颜色，</a:t>
            </a:r>
            <a:endParaRPr kumimoji="0" lang="en-US" altLang="zh-CN"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只留</a:t>
            </a:r>
            <a:r>
              <a:rPr kumimoji="0" lang="zh-CN" altLang="en-US" sz="44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清</a:t>
            </a: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气满乾坤。</a:t>
            </a:r>
          </a:p>
        </p:txBody>
      </p:sp>
      <p:sp>
        <p:nvSpPr>
          <p:cNvPr id="5" name="椭圆 4"/>
          <p:cNvSpPr/>
          <p:nvPr/>
        </p:nvSpPr>
        <p:spPr>
          <a:xfrm>
            <a:off x="1258888" y="839788"/>
            <a:ext cx="2376487" cy="8461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预设二</a:t>
            </a:r>
          </a:p>
        </p:txBody>
      </p:sp>
    </p:spTree>
    <p:extLst>
      <p:ext uri="{BB962C8B-B14F-4D97-AF65-F5344CB8AC3E}">
        <p14:creationId xmlns:p14="http://schemas.microsoft.com/office/powerpoint/2010/main" val="103248314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标题 1"/>
          <p:cNvSpPr>
            <a:spLocks noGrp="1"/>
          </p:cNvSpPr>
          <p:nvPr>
            <p:ph type="title"/>
          </p:nvPr>
        </p:nvSpPr>
        <p:spPr/>
        <p:txBody>
          <a:bodyPr/>
          <a:lstStyle/>
          <a:p>
            <a:endParaRPr lang="zh-CN" altLang="en-US" smtClean="0"/>
          </a:p>
        </p:txBody>
      </p:sp>
      <p:pic>
        <p:nvPicPr>
          <p:cNvPr id="4" name="内容占位符 3"/>
          <p:cNvPicPr>
            <a:picLocks noGrp="1" noChangeAspect="1"/>
          </p:cNvPicPr>
          <p:nvPr>
            <p:ph idx="1"/>
          </p:nvPr>
        </p:nvPicPr>
        <p:blipFill>
          <a:blip r:embed="rId2"/>
          <a:stretch>
            <a:fillRect/>
          </a:stretch>
        </p:blipFill>
        <p:spPr>
          <a:xfrm>
            <a:off x="0" y="0"/>
            <a:ext cx="9137650" cy="6858000"/>
          </a:xfrm>
          <a:ln>
            <a:solidFill>
              <a:schemeClr val="tx2">
                <a:lumMod val="75000"/>
              </a:schemeClr>
            </a:solidFill>
          </a:ln>
        </p:spPr>
      </p:pic>
      <p:sp>
        <p:nvSpPr>
          <p:cNvPr id="3" name="椭圆 2"/>
          <p:cNvSpPr/>
          <p:nvPr/>
        </p:nvSpPr>
        <p:spPr>
          <a:xfrm>
            <a:off x="555009" y="2925170"/>
            <a:ext cx="8409604" cy="27803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zh-CN" altLang="en-US"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一束梅花横贯画面，构图新奇；长长的枝条舒展挺秀，花朵疏密相间，或正或侧，或偃或仰，都只用淡墨轻染，仅花蕊加墨重点，盛开的、渐放的、含苞的，都清润洒脱，生机盎然，观之如闻力透纸背的“清气”。</a:t>
            </a:r>
          </a:p>
        </p:txBody>
      </p:sp>
      <p:sp>
        <p:nvSpPr>
          <p:cNvPr id="2" name="圆角矩形 1"/>
          <p:cNvSpPr/>
          <p:nvPr/>
        </p:nvSpPr>
        <p:spPr>
          <a:xfrm>
            <a:off x="971550" y="481013"/>
            <a:ext cx="6840538" cy="151288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教师指导：</a:t>
            </a:r>
            <a:r>
              <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1.</a:t>
            </a: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自由读、同桌互相读；</a:t>
            </a:r>
            <a:endPar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2.</a:t>
            </a: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先写什么？在写什么？</a:t>
            </a:r>
            <a:endPar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3.</a:t>
            </a: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赏画的方法。</a:t>
            </a:r>
            <a:endPar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Tree>
    <p:extLst>
      <p:ext uri="{BB962C8B-B14F-4D97-AF65-F5344CB8AC3E}">
        <p14:creationId xmlns:p14="http://schemas.microsoft.com/office/powerpoint/2010/main" val="38170332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81000" y="914400"/>
            <a:ext cx="8480612" cy="6144344"/>
          </a:xfrm>
        </p:spPr>
        <p:txBody>
          <a:bodyPr>
            <a:normAutofit/>
          </a:bodyPr>
          <a:lstStyle/>
          <a:p>
            <a:pPr marL="0" indent="0">
              <a:lnSpc>
                <a:spcPct val="150000"/>
              </a:lnSpc>
              <a:buNone/>
            </a:pPr>
            <a:r>
              <a:rPr lang="zh-CN" altLang="zh-CN" sz="2200" b="1" dirty="0">
                <a:latin typeface="仿宋" pitchFamily="49" charset="-122"/>
                <a:ea typeface="仿宋" pitchFamily="49" charset="-122"/>
              </a:rPr>
              <a:t>（</a:t>
            </a:r>
            <a:r>
              <a:rPr lang="en-US" altLang="zh-CN" sz="2800" b="1" dirty="0">
                <a:latin typeface="仿宋" pitchFamily="49" charset="-122"/>
                <a:ea typeface="仿宋" pitchFamily="49" charset="-122"/>
              </a:rPr>
              <a:t>1</a:t>
            </a:r>
            <a:r>
              <a:rPr lang="zh-CN" altLang="zh-CN" sz="2800" b="1" dirty="0">
                <a:latin typeface="仿宋" pitchFamily="49" charset="-122"/>
                <a:ea typeface="仿宋" pitchFamily="49" charset="-122"/>
              </a:rPr>
              <a:t>）连环画中有一幅是</a:t>
            </a:r>
            <a:r>
              <a:rPr lang="zh-CN" altLang="zh-CN" sz="2800" b="1" dirty="0" smtClean="0">
                <a:latin typeface="仿宋" pitchFamily="49" charset="-122"/>
                <a:ea typeface="仿宋" pitchFamily="49" charset="-122"/>
              </a:rPr>
              <a:t>通过专注</a:t>
            </a:r>
            <a:r>
              <a:rPr lang="zh-CN" altLang="zh-CN" sz="2800" b="1" dirty="0">
                <a:latin typeface="仿宋" pitchFamily="49" charset="-122"/>
                <a:ea typeface="仿宋" pitchFamily="49" charset="-122"/>
              </a:rPr>
              <a:t>神情来表现诸葛亮的临危不乱，这幅画</a:t>
            </a:r>
            <a:r>
              <a:rPr lang="zh-CN" altLang="zh-CN" sz="2800" b="1" dirty="0" smtClean="0">
                <a:latin typeface="仿宋" pitchFamily="49" charset="-122"/>
                <a:ea typeface="仿宋" pitchFamily="49" charset="-122"/>
              </a:rPr>
              <a:t>是第</a:t>
            </a:r>
            <a:r>
              <a:rPr lang="en-US" altLang="zh-CN" sz="2800" b="1" u="sng" dirty="0" smtClean="0">
                <a:latin typeface="仿宋" pitchFamily="49" charset="-122"/>
                <a:ea typeface="仿宋" pitchFamily="49" charset="-122"/>
              </a:rPr>
              <a:t>      </a:t>
            </a:r>
            <a:r>
              <a:rPr lang="zh-CN" altLang="zh-CN" sz="2800" b="1" dirty="0" smtClean="0">
                <a:latin typeface="仿宋" pitchFamily="49" charset="-122"/>
                <a:ea typeface="仿宋" pitchFamily="49" charset="-122"/>
              </a:rPr>
              <a:t>幅。</a:t>
            </a:r>
            <a:r>
              <a:rPr lang="en-US" altLang="zh-CN" sz="2800" b="1" dirty="0" smtClean="0">
                <a:latin typeface="仿宋" pitchFamily="49" charset="-122"/>
                <a:ea typeface="仿宋" pitchFamily="49" charset="-122"/>
              </a:rPr>
              <a:t> </a:t>
            </a:r>
          </a:p>
          <a:p>
            <a:pPr marL="0" indent="0">
              <a:lnSpc>
                <a:spcPct val="150000"/>
              </a:lnSpc>
              <a:buNone/>
            </a:pPr>
            <a:r>
              <a:rPr lang="zh-CN" altLang="zh-CN" sz="2800" b="1" dirty="0" smtClean="0">
                <a:latin typeface="仿宋" pitchFamily="49" charset="-122"/>
                <a:ea typeface="仿宋" pitchFamily="49" charset="-122"/>
              </a:rPr>
              <a:t>（</a:t>
            </a:r>
            <a:r>
              <a:rPr lang="en-US" altLang="zh-CN" sz="2800" b="1" dirty="0">
                <a:latin typeface="仿宋" pitchFamily="49" charset="-122"/>
                <a:ea typeface="仿宋" pitchFamily="49" charset="-122"/>
              </a:rPr>
              <a:t>2</a:t>
            </a:r>
            <a:r>
              <a:rPr lang="zh-CN" altLang="zh-CN" sz="2800" b="1" dirty="0" smtClean="0">
                <a:latin typeface="仿宋" pitchFamily="49" charset="-122"/>
                <a:ea typeface="仿宋" pitchFamily="49" charset="-122"/>
              </a:rPr>
              <a:t>）从连环画的</a:t>
            </a:r>
            <a:r>
              <a:rPr lang="zh-CN" altLang="zh-CN" sz="2800" b="1" dirty="0">
                <a:latin typeface="仿宋" pitchFamily="49" charset="-122"/>
                <a:ea typeface="仿宋" pitchFamily="49" charset="-122"/>
              </a:rPr>
              <a:t>内容来看，足智多谋的诸葛亮临危不乱，</a:t>
            </a:r>
            <a:r>
              <a:rPr lang="zh-CN" altLang="zh-CN" sz="2800" b="1" dirty="0" smtClean="0">
                <a:latin typeface="仿宋" pitchFamily="49" charset="-122"/>
                <a:ea typeface="仿宋" pitchFamily="49" charset="-122"/>
              </a:rPr>
              <a:t>使用</a:t>
            </a:r>
            <a:r>
              <a:rPr lang="zh-CN" altLang="zh-CN" sz="2800" b="1" u="sng" dirty="0" smtClean="0">
                <a:latin typeface="仿宋" pitchFamily="49" charset="-122"/>
                <a:ea typeface="仿宋" pitchFamily="49" charset="-122"/>
              </a:rPr>
              <a:t>  </a:t>
            </a:r>
            <a:r>
              <a:rPr lang="en-US" altLang="zh-CN" sz="2800" b="1" u="sng" dirty="0" smtClean="0">
                <a:latin typeface="仿宋" pitchFamily="49" charset="-122"/>
                <a:ea typeface="仿宋" pitchFamily="49" charset="-122"/>
              </a:rPr>
              <a:t>       </a:t>
            </a:r>
            <a:r>
              <a:rPr lang="zh-CN" altLang="zh-CN" sz="2800" b="1" dirty="0" smtClean="0">
                <a:latin typeface="仿宋" pitchFamily="49" charset="-122"/>
                <a:ea typeface="仿宋" pitchFamily="49" charset="-122"/>
              </a:rPr>
              <a:t>的计谋吓退了司马懿</a:t>
            </a:r>
            <a:r>
              <a:rPr lang="zh-CN" altLang="zh-CN" sz="2800" b="1" dirty="0">
                <a:latin typeface="仿宋" pitchFamily="49" charset="-122"/>
                <a:ea typeface="仿宋" pitchFamily="49" charset="-122"/>
              </a:rPr>
              <a:t>，化险为夷。同样能表现诸葛亮足智多谋的故事在小说《三国演义》中还有</a:t>
            </a:r>
            <a:r>
              <a:rPr lang="zh-CN" altLang="zh-CN" sz="2800" b="1" dirty="0" smtClean="0">
                <a:latin typeface="仿宋" pitchFamily="49" charset="-122"/>
                <a:ea typeface="仿宋" pitchFamily="49" charset="-122"/>
              </a:rPr>
              <a:t>很多</a:t>
            </a:r>
            <a:r>
              <a:rPr lang="zh-CN" altLang="en-US" sz="2800" b="1" dirty="0" smtClean="0">
                <a:latin typeface="仿宋" pitchFamily="49" charset="-122"/>
                <a:ea typeface="仿宋" pitchFamily="49" charset="-122"/>
              </a:rPr>
              <a:t>，</a:t>
            </a:r>
            <a:r>
              <a:rPr lang="zh-CN" altLang="zh-CN" sz="2800" b="1" dirty="0" smtClean="0">
                <a:latin typeface="仿宋" pitchFamily="49" charset="-122"/>
                <a:ea typeface="仿宋" pitchFamily="49" charset="-122"/>
              </a:rPr>
              <a:t>如</a:t>
            </a:r>
            <a:r>
              <a:rPr lang="zh-CN" altLang="zh-CN" sz="2800" b="1" u="sng" dirty="0" smtClean="0">
                <a:latin typeface="仿宋" pitchFamily="49" charset="-122"/>
                <a:ea typeface="仿宋" pitchFamily="49" charset="-122"/>
              </a:rPr>
              <a:t> </a:t>
            </a:r>
            <a:r>
              <a:rPr lang="en-US" altLang="zh-CN" sz="2800" b="1" u="sng" dirty="0" smtClean="0">
                <a:latin typeface="仿宋" pitchFamily="49" charset="-122"/>
                <a:ea typeface="仿宋" pitchFamily="49" charset="-122"/>
              </a:rPr>
              <a:t>           </a:t>
            </a:r>
            <a:r>
              <a:rPr lang="zh-CN" altLang="en-US" sz="2800" b="1" u="sng" dirty="0" smtClean="0">
                <a:latin typeface="仿宋" pitchFamily="49" charset="-122"/>
                <a:ea typeface="仿宋" pitchFamily="49" charset="-122"/>
              </a:rPr>
              <a:t>  </a:t>
            </a:r>
            <a:r>
              <a:rPr lang="zh-CN" altLang="zh-CN" sz="2800" b="1" dirty="0" smtClean="0">
                <a:latin typeface="仿宋" pitchFamily="49" charset="-122"/>
                <a:ea typeface="仿宋" pitchFamily="49" charset="-122"/>
              </a:rPr>
              <a:t>。</a:t>
            </a:r>
            <a:endParaRPr lang="en-US" altLang="zh-CN" sz="2800" b="1" dirty="0">
              <a:latin typeface="仿宋" pitchFamily="49" charset="-122"/>
              <a:ea typeface="仿宋" pitchFamily="49" charset="-122"/>
            </a:endParaRPr>
          </a:p>
          <a:p>
            <a:pPr marL="0" indent="0">
              <a:buNone/>
            </a:pPr>
            <a:endParaRPr lang="en-US" altLang="zh-CN" dirty="0" smtClean="0"/>
          </a:p>
          <a:p>
            <a:pPr marL="0" indent="0">
              <a:buNone/>
            </a:pPr>
            <a:endParaRPr lang="zh-CN" altLang="en-US" dirty="0"/>
          </a:p>
        </p:txBody>
      </p:sp>
    </p:spTree>
    <p:extLst>
      <p:ext uri="{BB962C8B-B14F-4D97-AF65-F5344CB8AC3E}">
        <p14:creationId xmlns:p14="http://schemas.microsoft.com/office/powerpoint/2010/main" val="345737640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标题 1"/>
          <p:cNvSpPr>
            <a:spLocks noGrp="1"/>
          </p:cNvSpPr>
          <p:nvPr>
            <p:ph type="title"/>
          </p:nvPr>
        </p:nvSpPr>
        <p:spPr/>
        <p:txBody>
          <a:bodyPr/>
          <a:lstStyle/>
          <a:p>
            <a:endParaRPr lang="zh-CN" altLang="en-US" smtClean="0"/>
          </a:p>
        </p:txBody>
      </p:sp>
      <p:pic>
        <p:nvPicPr>
          <p:cNvPr id="4" name="内容占位符 3"/>
          <p:cNvPicPr>
            <a:picLocks noGrp="1" noChangeAspect="1"/>
          </p:cNvPicPr>
          <p:nvPr>
            <p:ph idx="1"/>
          </p:nvPr>
        </p:nvPicPr>
        <p:blipFill>
          <a:blip r:embed="rId2"/>
          <a:stretch>
            <a:fillRect/>
          </a:stretch>
        </p:blipFill>
        <p:spPr>
          <a:xfrm>
            <a:off x="0" y="0"/>
            <a:ext cx="9137650" cy="6858000"/>
          </a:xfrm>
          <a:ln>
            <a:solidFill>
              <a:schemeClr val="tx2">
                <a:lumMod val="75000"/>
              </a:schemeClr>
            </a:solidFill>
          </a:ln>
        </p:spPr>
      </p:pic>
      <p:sp>
        <p:nvSpPr>
          <p:cNvPr id="3" name="椭圆 2"/>
          <p:cNvSpPr/>
          <p:nvPr/>
        </p:nvSpPr>
        <p:spPr>
          <a:xfrm>
            <a:off x="0" y="2636838"/>
            <a:ext cx="8964613" cy="30686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zh-CN" altLang="en-US" sz="2400" b="1" i="0" u="sng" strike="noStrike" kern="1200" cap="none" spc="0" normalizeH="0" baseline="0" noProof="0" dirty="0">
                <a:ln>
                  <a:noFill/>
                </a:ln>
                <a:solidFill>
                  <a:prstClr val="black"/>
                </a:solidFill>
                <a:effectLst/>
                <a:uLnTx/>
                <a:uFillTx/>
                <a:latin typeface="Calibri"/>
                <a:ea typeface="宋体" panose="02010600030101010101" pitchFamily="2" charset="-122"/>
                <a:cs typeface="+mn-cs"/>
              </a:rPr>
              <a:t>一束梅花横贯画面，构图新奇；</a:t>
            </a:r>
            <a:r>
              <a:rPr kumimoji="0" lang="zh-CN" altLang="en-US" sz="2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长长的枝条舒展挺秀，花朵疏密相间，或正或侧，或偃或仰，都只用淡墨轻染，仅花蕊加墨重点，盛开的、渐放的、含苞的，都清润洒脱，生机盎然，观之如闻力透纸背的“清气”。</a:t>
            </a:r>
          </a:p>
        </p:txBody>
      </p:sp>
      <p:sp>
        <p:nvSpPr>
          <p:cNvPr id="2" name="椭圆形标注 1"/>
          <p:cNvSpPr/>
          <p:nvPr/>
        </p:nvSpPr>
        <p:spPr>
          <a:xfrm>
            <a:off x="2843213" y="2420938"/>
            <a:ext cx="1512887" cy="72707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整体</a:t>
            </a:r>
          </a:p>
        </p:txBody>
      </p:sp>
    </p:spTree>
    <p:extLst>
      <p:ext uri="{BB962C8B-B14F-4D97-AF65-F5344CB8AC3E}">
        <p14:creationId xmlns:p14="http://schemas.microsoft.com/office/powerpoint/2010/main" val="78558556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标题 1"/>
          <p:cNvSpPr>
            <a:spLocks noGrp="1"/>
          </p:cNvSpPr>
          <p:nvPr>
            <p:ph type="title"/>
          </p:nvPr>
        </p:nvSpPr>
        <p:spPr/>
        <p:txBody>
          <a:bodyPr/>
          <a:lstStyle/>
          <a:p>
            <a:endParaRPr lang="zh-CN" altLang="en-US" smtClean="0"/>
          </a:p>
        </p:txBody>
      </p:sp>
      <p:pic>
        <p:nvPicPr>
          <p:cNvPr id="4" name="内容占位符 3"/>
          <p:cNvPicPr>
            <a:picLocks noGrp="1" noChangeAspect="1"/>
          </p:cNvPicPr>
          <p:nvPr>
            <p:ph idx="1"/>
          </p:nvPr>
        </p:nvPicPr>
        <p:blipFill>
          <a:blip r:embed="rId2"/>
          <a:stretch>
            <a:fillRect/>
          </a:stretch>
        </p:blipFill>
        <p:spPr>
          <a:xfrm>
            <a:off x="0" y="0"/>
            <a:ext cx="9137650" cy="6858000"/>
          </a:xfrm>
          <a:ln>
            <a:solidFill>
              <a:schemeClr val="tx2">
                <a:lumMod val="75000"/>
              </a:schemeClr>
            </a:solidFill>
          </a:ln>
        </p:spPr>
      </p:pic>
      <p:sp>
        <p:nvSpPr>
          <p:cNvPr id="3" name="椭圆 2"/>
          <p:cNvSpPr/>
          <p:nvPr/>
        </p:nvSpPr>
        <p:spPr>
          <a:xfrm>
            <a:off x="0" y="2636838"/>
            <a:ext cx="8964613" cy="30686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zh-CN" altLang="en-US" sz="2400" b="1" i="0" u="sng" strike="noStrike" kern="1200" cap="none" spc="0" normalizeH="0" baseline="0" noProof="0" dirty="0">
                <a:ln>
                  <a:noFill/>
                </a:ln>
                <a:solidFill>
                  <a:prstClr val="black"/>
                </a:solidFill>
                <a:effectLst/>
                <a:uLnTx/>
                <a:uFillTx/>
                <a:latin typeface="Calibri"/>
                <a:ea typeface="宋体" panose="02010600030101010101" pitchFamily="2" charset="-122"/>
                <a:cs typeface="+mn-cs"/>
              </a:rPr>
              <a:t>一束梅花横贯画面，构图新奇；长长的枝条舒展挺秀，花朵疏密相间，或正或侧，或偃或仰，都只用淡墨轻染，仅花蕊加墨重点，盛开的、渐放的、含苞的，都清润洒脱，生机盎然，观之如闻力透纸背的“清气”。</a:t>
            </a:r>
          </a:p>
        </p:txBody>
      </p:sp>
      <p:sp>
        <p:nvSpPr>
          <p:cNvPr id="5" name="椭圆形标注 4"/>
          <p:cNvSpPr/>
          <p:nvPr/>
        </p:nvSpPr>
        <p:spPr>
          <a:xfrm>
            <a:off x="7672388" y="2636838"/>
            <a:ext cx="1014412" cy="1504950"/>
          </a:xfrm>
          <a:prstGeom prst="wedgeEllipseCallout">
            <a:avLst>
              <a:gd name="adj1" fmla="val -58149"/>
              <a:gd name="adj2" fmla="val 80075"/>
            </a:avLst>
          </a:prstGeom>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部分</a:t>
            </a:r>
          </a:p>
        </p:txBody>
      </p:sp>
      <p:sp>
        <p:nvSpPr>
          <p:cNvPr id="2" name="椭圆形标注 1"/>
          <p:cNvSpPr/>
          <p:nvPr/>
        </p:nvSpPr>
        <p:spPr>
          <a:xfrm>
            <a:off x="2843213" y="2420938"/>
            <a:ext cx="1512887" cy="72072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整体</a:t>
            </a:r>
          </a:p>
        </p:txBody>
      </p:sp>
    </p:spTree>
    <p:extLst>
      <p:ext uri="{BB962C8B-B14F-4D97-AF65-F5344CB8AC3E}">
        <p14:creationId xmlns:p14="http://schemas.microsoft.com/office/powerpoint/2010/main" val="197887000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标题 1"/>
          <p:cNvSpPr>
            <a:spLocks noGrp="1"/>
          </p:cNvSpPr>
          <p:nvPr>
            <p:ph type="title"/>
          </p:nvPr>
        </p:nvSpPr>
        <p:spPr/>
        <p:txBody>
          <a:bodyPr/>
          <a:lstStyle/>
          <a:p>
            <a:endParaRPr lang="zh-CN" altLang="en-US" smtClean="0"/>
          </a:p>
        </p:txBody>
      </p:sp>
      <p:pic>
        <p:nvPicPr>
          <p:cNvPr id="4" name="内容占位符 3"/>
          <p:cNvPicPr>
            <a:picLocks noGrp="1" noChangeAspect="1"/>
          </p:cNvPicPr>
          <p:nvPr>
            <p:ph idx="1"/>
          </p:nvPr>
        </p:nvPicPr>
        <p:blipFill>
          <a:blip r:embed="rId4"/>
          <a:stretch>
            <a:fillRect/>
          </a:stretch>
        </p:blipFill>
        <p:spPr>
          <a:xfrm>
            <a:off x="0" y="0"/>
            <a:ext cx="9137650" cy="6858000"/>
          </a:xfrm>
          <a:ln>
            <a:solidFill>
              <a:schemeClr val="tx2">
                <a:lumMod val="75000"/>
              </a:schemeClr>
            </a:solidFill>
          </a:ln>
        </p:spPr>
      </p:pic>
      <p:sp>
        <p:nvSpPr>
          <p:cNvPr id="3" name="椭圆 2"/>
          <p:cNvSpPr/>
          <p:nvPr/>
        </p:nvSpPr>
        <p:spPr>
          <a:xfrm>
            <a:off x="0" y="2636838"/>
            <a:ext cx="8964613" cy="30686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sng"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zh-CN" altLang="en-US" sz="2400" b="1" i="0" u="sng" strike="noStrike" kern="1200" cap="none" spc="0" normalizeH="0" baseline="0" noProof="0" dirty="0">
                <a:ln>
                  <a:noFill/>
                </a:ln>
                <a:solidFill>
                  <a:prstClr val="black"/>
                </a:solidFill>
                <a:effectLst/>
                <a:uLnTx/>
                <a:uFillTx/>
                <a:latin typeface="Calibri"/>
                <a:ea typeface="宋体" panose="02010600030101010101" pitchFamily="2" charset="-122"/>
                <a:cs typeface="+mn-cs"/>
              </a:rPr>
              <a:t>一束梅花横贯画面，构图新奇；长长的枝条舒展挺秀，花朵疏密相间，或正或侧，或偃或仰，都只用淡墨轻染，仅花蕊加墨重点，盛开的、渐放的、含苞的，都清润洒脱，生机盎然，观之如闻力透纸背的“清气”。</a:t>
            </a:r>
          </a:p>
        </p:txBody>
      </p:sp>
      <p:sp>
        <p:nvSpPr>
          <p:cNvPr id="5" name="椭圆形标注 4"/>
          <p:cNvSpPr/>
          <p:nvPr/>
        </p:nvSpPr>
        <p:spPr>
          <a:xfrm>
            <a:off x="7672388" y="2636838"/>
            <a:ext cx="1014412" cy="1504950"/>
          </a:xfrm>
          <a:prstGeom prst="wedgeEllipseCallout">
            <a:avLst>
              <a:gd name="adj1" fmla="val -58149"/>
              <a:gd name="adj2" fmla="val 80075"/>
            </a:avLst>
          </a:prstGeom>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部分</a:t>
            </a:r>
          </a:p>
        </p:txBody>
      </p:sp>
      <p:sp>
        <p:nvSpPr>
          <p:cNvPr id="2" name="椭圆形标注 1"/>
          <p:cNvSpPr/>
          <p:nvPr/>
        </p:nvSpPr>
        <p:spPr>
          <a:xfrm>
            <a:off x="2843213" y="2420938"/>
            <a:ext cx="1512887" cy="72072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整体</a:t>
            </a:r>
          </a:p>
        </p:txBody>
      </p:sp>
      <p:sp>
        <p:nvSpPr>
          <p:cNvPr id="7" name="矩形 6"/>
          <p:cNvSpPr/>
          <p:nvPr/>
        </p:nvSpPr>
        <p:spPr>
          <a:xfrm>
            <a:off x="457200" y="584200"/>
            <a:ext cx="1090613" cy="18002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prstClr val="black"/>
                </a:solidFill>
                <a:effectLst/>
                <a:uLnTx/>
                <a:uFillTx/>
                <a:latin typeface="华文行楷" panose="02010800040101010101" pitchFamily="2" charset="-122"/>
                <a:ea typeface="华文行楷" panose="02010800040101010101" pitchFamily="2" charset="-122"/>
                <a:cs typeface="+mn-cs"/>
              </a:rPr>
              <a:t>赏画</a:t>
            </a:r>
          </a:p>
        </p:txBody>
      </p:sp>
      <p:pic>
        <p:nvPicPr>
          <p:cNvPr id="6" name="整体到部分赏画.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23850" y="4362450"/>
            <a:ext cx="385127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0330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标题 1"/>
          <p:cNvSpPr>
            <a:spLocks noGrp="1"/>
          </p:cNvSpPr>
          <p:nvPr>
            <p:ph type="title"/>
          </p:nvPr>
        </p:nvSpPr>
        <p:spPr/>
        <p:txBody>
          <a:bodyPr/>
          <a:lstStyle/>
          <a:p>
            <a:endParaRPr lang="zh-CN" altLang="en-US" smtClean="0"/>
          </a:p>
        </p:txBody>
      </p:sp>
      <p:pic>
        <p:nvPicPr>
          <p:cNvPr id="4" name="内容占位符 3"/>
          <p:cNvPicPr>
            <a:picLocks noGrp="1" noChangeAspect="1"/>
          </p:cNvPicPr>
          <p:nvPr>
            <p:ph idx="1"/>
          </p:nvPr>
        </p:nvPicPr>
        <p:blipFill>
          <a:blip r:embed="rId2"/>
          <a:stretch>
            <a:fillRect/>
          </a:stretch>
        </p:blipFill>
        <p:spPr>
          <a:xfrm>
            <a:off x="0" y="0"/>
            <a:ext cx="9137650" cy="6858000"/>
          </a:xfrm>
          <a:ln>
            <a:solidFill>
              <a:schemeClr val="tx2">
                <a:lumMod val="75000"/>
              </a:schemeClr>
            </a:solidFill>
          </a:ln>
        </p:spPr>
      </p:pic>
      <p:sp>
        <p:nvSpPr>
          <p:cNvPr id="3" name="椭圆 2"/>
          <p:cNvSpPr/>
          <p:nvPr/>
        </p:nvSpPr>
        <p:spPr>
          <a:xfrm>
            <a:off x="0" y="2636838"/>
            <a:ext cx="8964613" cy="30686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sng"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zh-CN" altLang="en-US" sz="2400" b="1" i="0" u="sng" strike="noStrike" kern="1200" cap="none" spc="0" normalizeH="0" baseline="0" noProof="0" dirty="0">
                <a:ln>
                  <a:noFill/>
                </a:ln>
                <a:solidFill>
                  <a:prstClr val="black"/>
                </a:solidFill>
                <a:effectLst/>
                <a:uLnTx/>
                <a:uFillTx/>
                <a:latin typeface="Calibri"/>
                <a:ea typeface="宋体" panose="02010600030101010101" pitchFamily="2" charset="-122"/>
                <a:cs typeface="+mn-cs"/>
              </a:rPr>
              <a:t>一束梅花横贯画面，构图新奇；长长的枝条舒展挺秀，花朵疏密相间，或正或侧，或偃或仰，都只用淡墨轻染，仅花蕊加墨重点，盛开的、渐放的、含苞的，都清润洒脱，生机盎然，观之如闻力透纸背的“清气”。</a:t>
            </a:r>
          </a:p>
        </p:txBody>
      </p:sp>
      <p:sp>
        <p:nvSpPr>
          <p:cNvPr id="5" name="椭圆形标注 4"/>
          <p:cNvSpPr/>
          <p:nvPr/>
        </p:nvSpPr>
        <p:spPr>
          <a:xfrm>
            <a:off x="7672388" y="2636838"/>
            <a:ext cx="1014412" cy="1504950"/>
          </a:xfrm>
          <a:prstGeom prst="wedgeEllipseCallout">
            <a:avLst>
              <a:gd name="adj1" fmla="val -58149"/>
              <a:gd name="adj2" fmla="val 80075"/>
            </a:avLst>
          </a:prstGeom>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部分</a:t>
            </a:r>
          </a:p>
        </p:txBody>
      </p:sp>
      <p:sp>
        <p:nvSpPr>
          <p:cNvPr id="2" name="椭圆形标注 1"/>
          <p:cNvSpPr/>
          <p:nvPr/>
        </p:nvSpPr>
        <p:spPr>
          <a:xfrm>
            <a:off x="2843213" y="2420938"/>
            <a:ext cx="1512887" cy="72072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整体</a:t>
            </a:r>
          </a:p>
        </p:txBody>
      </p:sp>
      <p:sp>
        <p:nvSpPr>
          <p:cNvPr id="7" name="矩形 6"/>
          <p:cNvSpPr/>
          <p:nvPr/>
        </p:nvSpPr>
        <p:spPr>
          <a:xfrm>
            <a:off x="457200" y="584200"/>
            <a:ext cx="1090613" cy="18002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prstClr val="black"/>
                </a:solidFill>
                <a:effectLst/>
                <a:uLnTx/>
                <a:uFillTx/>
                <a:latin typeface="华文行楷" panose="02010800040101010101" pitchFamily="2" charset="-122"/>
                <a:ea typeface="华文行楷" panose="02010800040101010101" pitchFamily="2" charset="-122"/>
                <a:cs typeface="+mn-cs"/>
              </a:rPr>
              <a:t>赏画</a:t>
            </a:r>
          </a:p>
        </p:txBody>
      </p:sp>
    </p:spTree>
    <p:extLst>
      <p:ext uri="{BB962C8B-B14F-4D97-AF65-F5344CB8AC3E}">
        <p14:creationId xmlns:p14="http://schemas.microsoft.com/office/powerpoint/2010/main" val="230658510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标题 1"/>
          <p:cNvSpPr>
            <a:spLocks noGrp="1"/>
          </p:cNvSpPr>
          <p:nvPr>
            <p:ph type="title"/>
          </p:nvPr>
        </p:nvSpPr>
        <p:spPr/>
        <p:txBody>
          <a:bodyPr/>
          <a:lstStyle/>
          <a:p>
            <a:endParaRPr lang="zh-CN" altLang="en-US" smtClean="0"/>
          </a:p>
        </p:txBody>
      </p:sp>
      <p:pic>
        <p:nvPicPr>
          <p:cNvPr id="110595" name="内容占位符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575" y="12700"/>
            <a:ext cx="9172575" cy="3271838"/>
          </a:xfrm>
        </p:spPr>
      </p:pic>
      <p:pic>
        <p:nvPicPr>
          <p:cNvPr id="5" name="内容占位符 3"/>
          <p:cNvPicPr>
            <a:picLocks noChangeAspect="1"/>
          </p:cNvPicPr>
          <p:nvPr/>
        </p:nvPicPr>
        <p:blipFill>
          <a:blip r:embed="rId3"/>
          <a:stretch>
            <a:fillRect/>
          </a:stretch>
        </p:blipFill>
        <p:spPr bwMode="auto">
          <a:xfrm>
            <a:off x="0" y="3284538"/>
            <a:ext cx="9137650" cy="3573462"/>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8972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标题 1"/>
          <p:cNvSpPr>
            <a:spLocks noGrp="1"/>
          </p:cNvSpPr>
          <p:nvPr>
            <p:ph type="title"/>
          </p:nvPr>
        </p:nvSpPr>
        <p:spPr/>
        <p:txBody>
          <a:bodyPr/>
          <a:lstStyle/>
          <a:p>
            <a:endParaRPr lang="zh-CN" altLang="en-US" smtClean="0"/>
          </a:p>
        </p:txBody>
      </p:sp>
      <p:pic>
        <p:nvPicPr>
          <p:cNvPr id="111619" name="内容占位符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41338" y="3175"/>
            <a:ext cx="10731501" cy="7015163"/>
          </a:xfrm>
        </p:spPr>
      </p:pic>
      <p:sp>
        <p:nvSpPr>
          <p:cNvPr id="3" name="圆角矩形 2"/>
          <p:cNvSpPr/>
          <p:nvPr/>
        </p:nvSpPr>
        <p:spPr>
          <a:xfrm>
            <a:off x="1835150" y="952500"/>
            <a:ext cx="5545138" cy="303053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墨梅图题诗</a:t>
            </a:r>
            <a:endPar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（元）王冕</a:t>
            </a:r>
            <a:endPar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吾家洗砚池头树，</a:t>
            </a:r>
            <a:endPar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个个花开淡墨痕。</a:t>
            </a:r>
            <a:endPar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不要人夸好颜色，</a:t>
            </a:r>
            <a:endPar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只留清气满乾坤。</a:t>
            </a:r>
          </a:p>
        </p:txBody>
      </p:sp>
      <p:sp>
        <p:nvSpPr>
          <p:cNvPr id="111621" name="矩形 1"/>
          <p:cNvSpPr>
            <a:spLocks noChangeArrowheads="1"/>
          </p:cNvSpPr>
          <p:nvPr/>
        </p:nvSpPr>
        <p:spPr bwMode="auto">
          <a:xfrm>
            <a:off x="738188" y="4365625"/>
            <a:ext cx="77946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zh-CN" sz="24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宋体" panose="02010600030101010101" pitchFamily="2" charset="-122"/>
              </a:rPr>
              <a:t>【设计意图】：</a:t>
            </a:r>
            <a:endParaRPr kumimoji="0" lang="en-US" altLang="zh-CN" sz="24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宋体" panose="02010600030101010101" pitchFamily="2" charset="-122"/>
              </a:rPr>
              <a:t>1.</a:t>
            </a:r>
            <a:r>
              <a:rPr kumimoji="0" lang="zh-CN" altLang="zh-CN" sz="20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宋体" panose="02010600030101010101" pitchFamily="2" charset="-122"/>
              </a:rPr>
              <a:t> 采用关联式思维学习的方式，将读诗、赏画、品花有机结合，抓住“这是一枝怎样的梅花？”这个主问题</a:t>
            </a:r>
            <a:r>
              <a:rPr kumimoji="0" lang="zh-CN" altLang="en-US" sz="20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宋体" panose="02010600030101010101" pitchFamily="2" charset="-122"/>
              </a:rPr>
              <a:t>展开。</a:t>
            </a:r>
            <a:endParaRPr kumimoji="0" lang="en-US" altLang="zh-CN" sz="20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宋体" panose="02010600030101010101" pitchFamily="2" charset="-122"/>
              </a:rPr>
              <a:t>2.</a:t>
            </a:r>
            <a:r>
              <a:rPr kumimoji="0" lang="zh-CN" altLang="zh-CN" sz="20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宋体" panose="02010600030101010101" pitchFamily="2" charset="-122"/>
              </a:rPr>
              <a:t>在师生对话中自然地引领学生借助语言对画面进行多角度、多维度的鉴赏，提高学生的艺术修养。</a:t>
            </a:r>
            <a:endParaRPr kumimoji="0" lang="zh-CN" altLang="zh-CN" sz="20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17669096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六边形 3"/>
          <p:cNvSpPr/>
          <p:nvPr/>
        </p:nvSpPr>
        <p:spPr>
          <a:xfrm>
            <a:off x="1108075" y="3284538"/>
            <a:ext cx="6373813" cy="3241675"/>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王冕别号“梅花屋主”，他为什么这么喜欢梅花呢？</a:t>
            </a:r>
            <a:endPar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要求：</a:t>
            </a:r>
            <a:r>
              <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结合课前手中查阅的资料，想一想这首诗以及“淡”、“清”二字表达了诗人怎样的情感。</a:t>
            </a:r>
            <a:endPar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筛选出有助于你理解这部分内容的资料，四人一组，说一说。</a:t>
            </a:r>
          </a:p>
        </p:txBody>
      </p:sp>
      <p:sp>
        <p:nvSpPr>
          <p:cNvPr id="6" name="云形 5"/>
          <p:cNvSpPr/>
          <p:nvPr/>
        </p:nvSpPr>
        <p:spPr>
          <a:xfrm>
            <a:off x="4643438" y="2320925"/>
            <a:ext cx="4032250" cy="7556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小组合作</a:t>
            </a:r>
          </a:p>
        </p:txBody>
      </p:sp>
      <p:pic>
        <p:nvPicPr>
          <p:cNvPr id="112644"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0175" y="4437063"/>
            <a:ext cx="9366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167063" y="454025"/>
            <a:ext cx="6985000" cy="1754188"/>
          </a:xfrm>
          <a:prstGeom prst="rect">
            <a:avLst/>
          </a:prstGeom>
        </p:spPr>
        <p:txBody>
          <a:bodyPr>
            <a:spAutoFit/>
          </a:bodyPr>
          <a:lstStyle/>
          <a:p>
            <a:pPr marL="0" marR="0" lvl="0" indent="0" algn="just" defTabSz="914400" rtl="0" eaLnBrk="0" fontAlgn="base" latinLnBrk="0" hangingPunct="0">
              <a:lnSpc>
                <a:spcPct val="150000"/>
              </a:lnSpc>
              <a:spcBef>
                <a:spcPct val="0"/>
              </a:spcBef>
              <a:spcAft>
                <a:spcPts val="0"/>
              </a:spcAft>
              <a:buClrTx/>
              <a:buSzTx/>
              <a:buFontTx/>
              <a:buNone/>
              <a:tabLst/>
              <a:defRPr/>
            </a:pPr>
            <a:r>
              <a:rPr kumimoji="0" lang="zh-CN" altLang="zh-CN"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环节三：</a:t>
            </a:r>
            <a:r>
              <a:rPr kumimoji="0" lang="zh-CN" altLang="en-US"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品读</a:t>
            </a:r>
            <a:r>
              <a:rPr kumimoji="0" lang="en-US" altLang="zh-CN"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a:t>
            </a:r>
            <a:r>
              <a:rPr kumimoji="0" lang="zh-CN" altLang="en-US"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墨梅图题诗</a:t>
            </a:r>
            <a:r>
              <a:rPr kumimoji="0" lang="en-US" altLang="zh-CN"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a:t>
            </a:r>
          </a:p>
          <a:p>
            <a:pPr marL="0" marR="0" lvl="0" indent="0" algn="just" defTabSz="914400" rtl="0" eaLnBrk="0" fontAlgn="base" latinLnBrk="0" hangingPunct="0">
              <a:lnSpc>
                <a:spcPct val="150000"/>
              </a:lnSpc>
              <a:spcBef>
                <a:spcPct val="0"/>
              </a:spcBef>
              <a:spcAft>
                <a:spcPts val="0"/>
              </a:spcAft>
              <a:buClrTx/>
              <a:buSzTx/>
              <a:buFontTx/>
              <a:buNone/>
              <a:tabLst/>
              <a:defRPr/>
            </a:pPr>
            <a:r>
              <a:rPr kumimoji="0" lang="en-US" altLang="zh-CN"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1.</a:t>
            </a:r>
            <a:r>
              <a:rPr kumimoji="0" lang="zh-CN"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知人论世，联系王冕生平，</a:t>
            </a:r>
            <a:endPar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0" algn="just" defTabSz="914400" rtl="0" eaLnBrk="0" fontAlgn="base" latinLnBrk="0" hangingPunct="0">
              <a:lnSpc>
                <a:spcPct val="150000"/>
              </a:lnSpc>
              <a:spcBef>
                <a:spcPct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zh-CN"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进一步理解《墨梅》。</a:t>
            </a:r>
            <a:endParaRPr kumimoji="0" lang="zh-CN" altLang="zh-CN" sz="2400" b="0"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18742039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 name="六边形 3"/>
          <p:cNvSpPr/>
          <p:nvPr/>
        </p:nvSpPr>
        <p:spPr>
          <a:xfrm>
            <a:off x="1108075" y="3284538"/>
            <a:ext cx="6373813" cy="3241675"/>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王冕别号“梅花屋主”，他为什么这么喜欢梅花呢？</a:t>
            </a:r>
            <a:endPar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要求：</a:t>
            </a:r>
            <a:r>
              <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结合课前手中查阅的资料，想一想这首诗以及“淡”、“清”二字表达了诗人怎样的情感。</a:t>
            </a:r>
            <a:endPar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筛选出有助于你理解这部分内容的资料，四人一组，说一说。</a:t>
            </a:r>
          </a:p>
        </p:txBody>
      </p:sp>
      <p:sp>
        <p:nvSpPr>
          <p:cNvPr id="6" name="云形 5"/>
          <p:cNvSpPr/>
          <p:nvPr/>
        </p:nvSpPr>
        <p:spPr>
          <a:xfrm>
            <a:off x="4643438" y="2320925"/>
            <a:ext cx="4032250" cy="7556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小组合作</a:t>
            </a:r>
          </a:p>
        </p:txBody>
      </p:sp>
      <p:pic>
        <p:nvPicPr>
          <p:cNvPr id="113668" name="图片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80175" y="4437063"/>
            <a:ext cx="9366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167063" y="454025"/>
            <a:ext cx="6985000" cy="1754188"/>
          </a:xfrm>
          <a:prstGeom prst="rect">
            <a:avLst/>
          </a:prstGeom>
        </p:spPr>
        <p:txBody>
          <a:bodyPr>
            <a:spAutoFit/>
          </a:bodyPr>
          <a:lstStyle/>
          <a:p>
            <a:pPr marL="0" marR="0" lvl="0" indent="0" algn="just" defTabSz="914400" rtl="0" eaLnBrk="0" fontAlgn="base" latinLnBrk="0" hangingPunct="0">
              <a:lnSpc>
                <a:spcPct val="150000"/>
              </a:lnSpc>
              <a:spcBef>
                <a:spcPct val="0"/>
              </a:spcBef>
              <a:spcAft>
                <a:spcPts val="0"/>
              </a:spcAft>
              <a:buClrTx/>
              <a:buSzTx/>
              <a:buFontTx/>
              <a:buNone/>
              <a:tabLst/>
              <a:defRPr/>
            </a:pPr>
            <a:r>
              <a:rPr kumimoji="0" lang="zh-CN" altLang="zh-CN"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环节三：</a:t>
            </a:r>
            <a:r>
              <a:rPr kumimoji="0" lang="zh-CN" altLang="en-US"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品读</a:t>
            </a:r>
            <a:r>
              <a:rPr kumimoji="0" lang="en-US" altLang="zh-CN"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a:t>
            </a:r>
            <a:r>
              <a:rPr kumimoji="0" lang="zh-CN" altLang="en-US"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墨梅图题诗</a:t>
            </a:r>
            <a:r>
              <a:rPr kumimoji="0" lang="en-US" altLang="zh-CN"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a:t>
            </a:r>
          </a:p>
          <a:p>
            <a:pPr marL="0" marR="0" lvl="0" indent="0" algn="just" defTabSz="914400" rtl="0" eaLnBrk="0" fontAlgn="base" latinLnBrk="0" hangingPunct="0">
              <a:lnSpc>
                <a:spcPct val="150000"/>
              </a:lnSpc>
              <a:spcBef>
                <a:spcPct val="0"/>
              </a:spcBef>
              <a:spcAft>
                <a:spcPts val="0"/>
              </a:spcAft>
              <a:buClrTx/>
              <a:buSzTx/>
              <a:buFontTx/>
              <a:buNone/>
              <a:tabLst/>
              <a:defRPr/>
            </a:pPr>
            <a:r>
              <a:rPr kumimoji="0" lang="en-US" altLang="zh-CN"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1.</a:t>
            </a:r>
            <a:r>
              <a:rPr kumimoji="0" lang="zh-CN"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知人论世，联系王冕生平，</a:t>
            </a:r>
            <a:endPar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0" algn="just" defTabSz="914400" rtl="0" eaLnBrk="0" fontAlgn="base" latinLnBrk="0" hangingPunct="0">
              <a:lnSpc>
                <a:spcPct val="150000"/>
              </a:lnSpc>
              <a:spcBef>
                <a:spcPct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zh-CN"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进一步理解《墨梅》。</a:t>
            </a:r>
            <a:endParaRPr kumimoji="0" lang="zh-CN" altLang="zh-CN" sz="2400" b="0"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pic>
        <p:nvPicPr>
          <p:cNvPr id="3" name="小组合作讨论老师指导.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225550" y="2351088"/>
            <a:ext cx="736600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7179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 name="六边形 3"/>
          <p:cNvSpPr/>
          <p:nvPr/>
        </p:nvSpPr>
        <p:spPr>
          <a:xfrm>
            <a:off x="1108075" y="3284538"/>
            <a:ext cx="6373813" cy="3241675"/>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王冕别号“梅花屋主”，他为什么这么喜欢梅花呢？</a:t>
            </a:r>
            <a:endPar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要求：</a:t>
            </a:r>
            <a:r>
              <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结合课前手中查阅的资料，想一想这首诗以及“淡”、“清”二字表达了诗人怎样的情感。</a:t>
            </a:r>
            <a:endPar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筛选出有助于你理解这部分内容的资料，四人一组，说一说。</a:t>
            </a:r>
          </a:p>
        </p:txBody>
      </p:sp>
      <p:sp>
        <p:nvSpPr>
          <p:cNvPr id="6" name="云形 5"/>
          <p:cNvSpPr/>
          <p:nvPr/>
        </p:nvSpPr>
        <p:spPr>
          <a:xfrm>
            <a:off x="4643438" y="2320925"/>
            <a:ext cx="4032250" cy="7556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小组合作</a:t>
            </a:r>
          </a:p>
        </p:txBody>
      </p:sp>
      <p:pic>
        <p:nvPicPr>
          <p:cNvPr id="114692" name="图片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80175" y="4437063"/>
            <a:ext cx="9366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167063" y="454025"/>
            <a:ext cx="6985000" cy="1754188"/>
          </a:xfrm>
          <a:prstGeom prst="rect">
            <a:avLst/>
          </a:prstGeom>
        </p:spPr>
        <p:txBody>
          <a:bodyPr>
            <a:spAutoFit/>
          </a:bodyPr>
          <a:lstStyle/>
          <a:p>
            <a:pPr marL="0" marR="0" lvl="0" indent="0" algn="just" defTabSz="914400" rtl="0" eaLnBrk="0" fontAlgn="base" latinLnBrk="0" hangingPunct="0">
              <a:lnSpc>
                <a:spcPct val="150000"/>
              </a:lnSpc>
              <a:spcBef>
                <a:spcPct val="0"/>
              </a:spcBef>
              <a:spcAft>
                <a:spcPts val="0"/>
              </a:spcAft>
              <a:buClrTx/>
              <a:buSzTx/>
              <a:buFontTx/>
              <a:buNone/>
              <a:tabLst/>
              <a:defRPr/>
            </a:pPr>
            <a:r>
              <a:rPr kumimoji="0" lang="zh-CN" altLang="zh-CN"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环节三：</a:t>
            </a:r>
            <a:r>
              <a:rPr kumimoji="0" lang="zh-CN" altLang="en-US"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品读</a:t>
            </a:r>
            <a:r>
              <a:rPr kumimoji="0" lang="en-US" altLang="zh-CN"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a:t>
            </a:r>
            <a:r>
              <a:rPr kumimoji="0" lang="zh-CN" altLang="en-US"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墨梅图题诗</a:t>
            </a:r>
            <a:r>
              <a:rPr kumimoji="0" lang="en-US" altLang="zh-CN"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a:t>
            </a:r>
          </a:p>
          <a:p>
            <a:pPr marL="0" marR="0" lvl="0" indent="0" algn="just" defTabSz="914400" rtl="0" eaLnBrk="0" fontAlgn="base" latinLnBrk="0" hangingPunct="0">
              <a:lnSpc>
                <a:spcPct val="150000"/>
              </a:lnSpc>
              <a:spcBef>
                <a:spcPct val="0"/>
              </a:spcBef>
              <a:spcAft>
                <a:spcPts val="0"/>
              </a:spcAft>
              <a:buClrTx/>
              <a:buSzTx/>
              <a:buFontTx/>
              <a:buNone/>
              <a:tabLst/>
              <a:defRPr/>
            </a:pPr>
            <a:r>
              <a:rPr kumimoji="0" lang="en-US" altLang="zh-CN" sz="2400" b="1"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1.</a:t>
            </a:r>
            <a:r>
              <a:rPr kumimoji="0" lang="zh-CN"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知人论世，联系王冕生平，</a:t>
            </a:r>
            <a:endPar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0" algn="just" defTabSz="914400" rtl="0" eaLnBrk="0" fontAlgn="base" latinLnBrk="0" hangingPunct="0">
              <a:lnSpc>
                <a:spcPct val="150000"/>
              </a:lnSpc>
              <a:spcBef>
                <a:spcPct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zh-CN"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进一步理解《墨梅》。</a:t>
            </a:r>
            <a:endParaRPr kumimoji="0" lang="zh-CN" altLang="zh-CN" sz="2400" b="0"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pic>
        <p:nvPicPr>
          <p:cNvPr id="3" name="学生汇报讨论结果.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395288" y="2208213"/>
            <a:ext cx="8137525" cy="46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072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7" descr="20130510120042-1939375364"/>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187450" y="0"/>
            <a:ext cx="6299200" cy="6858000"/>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apillon - Secret Gard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56361" y="5704764"/>
            <a:ext cx="442415" cy="442415"/>
          </a:xfrm>
          <a:prstGeom prst="rect">
            <a:avLst/>
          </a:prstGeom>
        </p:spPr>
      </p:pic>
    </p:spTree>
    <p:extLst>
      <p:ext uri="{BB962C8B-B14F-4D97-AF65-F5344CB8AC3E}">
        <p14:creationId xmlns:p14="http://schemas.microsoft.com/office/powerpoint/2010/main" val="4120164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numSld="7">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2262505" y="2107354"/>
            <a:ext cx="7029412" cy="2554545"/>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r>
              <a:rPr lang="zh-CN" altLang="en-US" sz="4000" dirty="0">
                <a:latin typeface="华文新魏" panose="02010800040101010101" pitchFamily="2" charset="-122"/>
                <a:ea typeface="华文新魏" panose="02010800040101010101" pitchFamily="2" charset="-122"/>
              </a:rPr>
              <a:t>学好</a:t>
            </a:r>
            <a:r>
              <a:rPr lang="zh-CN" altLang="en-US" sz="4000" dirty="0" smtClean="0">
                <a:latin typeface="华文新魏" panose="02010800040101010101" pitchFamily="2" charset="-122"/>
                <a:ea typeface="华文新魏" panose="02010800040101010101" pitchFamily="2" charset="-122"/>
              </a:rPr>
              <a:t>中国字</a:t>
            </a:r>
            <a:endParaRPr lang="en-US" altLang="zh-CN" sz="4000" dirty="0" smtClean="0">
              <a:latin typeface="华文新魏" panose="02010800040101010101" pitchFamily="2" charset="-122"/>
              <a:ea typeface="华文新魏" panose="02010800040101010101" pitchFamily="2" charset="-122"/>
            </a:endParaRPr>
          </a:p>
          <a:p>
            <a:pPr eaLnBrk="1" hangingPunct="1">
              <a:buFont typeface="Arial" panose="020B0604020202020204" pitchFamily="34" charset="0"/>
              <a:buNone/>
              <a:defRPr/>
            </a:pPr>
            <a:endParaRPr lang="en-US" altLang="zh-CN" sz="4000" dirty="0">
              <a:latin typeface="华文新魏" panose="02010800040101010101" pitchFamily="2" charset="-122"/>
              <a:ea typeface="华文新魏" panose="02010800040101010101" pitchFamily="2" charset="-122"/>
            </a:endParaRPr>
          </a:p>
          <a:p>
            <a:pPr eaLnBrk="1" hangingPunct="1">
              <a:buFont typeface="Arial" panose="020B0604020202020204" pitchFamily="34" charset="0"/>
              <a:buNone/>
              <a:defRPr/>
            </a:pPr>
            <a:r>
              <a:rPr lang="zh-CN" altLang="en-US" sz="4000" dirty="0">
                <a:latin typeface="华文新魏" panose="02010800040101010101" pitchFamily="2" charset="-122"/>
                <a:ea typeface="华文新魏" panose="02010800040101010101" pitchFamily="2" charset="-122"/>
              </a:rPr>
              <a:t/>
            </a:r>
            <a:br>
              <a:rPr lang="zh-CN" altLang="en-US" sz="4000" dirty="0">
                <a:latin typeface="华文新魏" panose="02010800040101010101" pitchFamily="2" charset="-122"/>
                <a:ea typeface="华文新魏" panose="02010800040101010101" pitchFamily="2" charset="-122"/>
              </a:rPr>
            </a:br>
            <a:r>
              <a:rPr lang="zh-CN" altLang="en-US" sz="4000" dirty="0">
                <a:latin typeface="华文新魏" panose="02010800040101010101" pitchFamily="2" charset="-122"/>
                <a:ea typeface="华文新魏" panose="02010800040101010101" pitchFamily="2" charset="-122"/>
              </a:rPr>
              <a:t>做好中国人</a:t>
            </a:r>
            <a:endParaRPr lang="en-US" sz="4000" b="1" dirty="0" smtClean="0">
              <a:latin typeface="华文新魏" panose="02010800040101010101" pitchFamily="2" charset="-122"/>
              <a:ea typeface="华文新魏" panose="02010800040101010101" pitchFamily="2" charset="-122"/>
            </a:endParaRPr>
          </a:p>
        </p:txBody>
      </p:sp>
    </p:spTree>
    <p:extLst>
      <p:ext uri="{BB962C8B-B14F-4D97-AF65-F5344CB8AC3E}">
        <p14:creationId xmlns:p14="http://schemas.microsoft.com/office/powerpoint/2010/main" val="9699673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7" descr="xin_0730807051509112238709"/>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63713" y="620713"/>
            <a:ext cx="6227762" cy="5976937"/>
          </a:xfrm>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4727576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7" descr="u=4000731885,2891571235&amp;fm=23&amp;gp=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331913" y="31750"/>
            <a:ext cx="6546850" cy="6858000"/>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7763"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5805488"/>
            <a:ext cx="11398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152387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9" descr="1_110612234859_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63713" y="0"/>
            <a:ext cx="5076825" cy="7245350"/>
          </a:xfrm>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0351184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7" descr="u=2959409582,96659336&amp;fm=23&amp;gp=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484438" y="25400"/>
            <a:ext cx="4400550" cy="6669088"/>
          </a:xfrm>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0993881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0" descr="7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51050" y="0"/>
            <a:ext cx="4652963" cy="6858000"/>
          </a:xfrm>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0774528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Rot="1" noChangeArrowheads="1"/>
          </p:cNvSpPr>
          <p:nvPr>
            <p:ph type="body" sz="half" idx="2"/>
          </p:nvPr>
        </p:nvSpPr>
        <p:spPr>
          <a:xfrm>
            <a:off x="5233988" y="2781300"/>
            <a:ext cx="3910012" cy="5545138"/>
          </a:xfrm>
        </p:spPr>
        <p:txBody>
          <a:bodyPr/>
          <a:lstStyle/>
          <a:p>
            <a:pPr eaLnBrk="1" hangingPunct="1">
              <a:buFont typeface="Wingdings" panose="05000000000000000000" pitchFamily="2" charset="2"/>
              <a:buNone/>
            </a:pPr>
            <a:r>
              <a:rPr lang="zh-CN" altLang="en-US" b="1" smtClean="0">
                <a:latin typeface="楷体" panose="02010609060101010101" pitchFamily="49" charset="-122"/>
                <a:ea typeface="楷体" panose="02010609060101010101" pitchFamily="49" charset="-122"/>
              </a:rPr>
              <a:t>凡桃俗李争芬芳，</a:t>
            </a:r>
            <a:endParaRPr lang="en-US" altLang="zh-CN" b="1" smtClean="0">
              <a:latin typeface="楷体" panose="02010609060101010101" pitchFamily="49" charset="-122"/>
              <a:ea typeface="楷体" panose="02010609060101010101" pitchFamily="49" charset="-122"/>
            </a:endParaRPr>
          </a:p>
          <a:p>
            <a:pPr eaLnBrk="1" hangingPunct="1">
              <a:buFont typeface="Wingdings" panose="05000000000000000000" pitchFamily="2" charset="2"/>
              <a:buNone/>
            </a:pPr>
            <a:r>
              <a:rPr lang="zh-CN" altLang="en-US" b="1" smtClean="0">
                <a:latin typeface="楷体" panose="02010609060101010101" pitchFamily="49" charset="-122"/>
                <a:ea typeface="楷体" panose="02010609060101010101" pitchFamily="49" charset="-122"/>
              </a:rPr>
              <a:t>只有老梅心常在。</a:t>
            </a:r>
          </a:p>
        </p:txBody>
      </p:sp>
      <p:pic>
        <p:nvPicPr>
          <p:cNvPr id="121859" name="Picture 7" descr="4894898bt82a910ca1247&amp;69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050" y="-20638"/>
            <a:ext cx="4652963" cy="6381751"/>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圆角矩形 1"/>
          <p:cNvSpPr/>
          <p:nvPr/>
        </p:nvSpPr>
        <p:spPr>
          <a:xfrm>
            <a:off x="4710113" y="2516188"/>
            <a:ext cx="4356100" cy="18716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8329247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标题 1"/>
          <p:cNvSpPr>
            <a:spLocks noGrp="1"/>
          </p:cNvSpPr>
          <p:nvPr>
            <p:ph type="title"/>
          </p:nvPr>
        </p:nvSpPr>
        <p:spPr/>
        <p:txBody>
          <a:bodyPr/>
          <a:lstStyle/>
          <a:p>
            <a:endParaRPr lang="zh-CN" altLang="en-US" smtClean="0"/>
          </a:p>
        </p:txBody>
      </p:sp>
      <p:pic>
        <p:nvPicPr>
          <p:cNvPr id="122883" name="内容占位符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41338" y="3175"/>
            <a:ext cx="10731501" cy="7015163"/>
          </a:xfrm>
        </p:spPr>
      </p:pic>
      <p:sp>
        <p:nvSpPr>
          <p:cNvPr id="3" name="圆角矩形 2"/>
          <p:cNvSpPr/>
          <p:nvPr/>
        </p:nvSpPr>
        <p:spPr>
          <a:xfrm>
            <a:off x="1331913" y="620713"/>
            <a:ext cx="6192837" cy="389731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墨梅图题诗</a:t>
            </a:r>
            <a:endParaRPr kumimoji="0" lang="en-US" altLang="zh-CN"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（元）王冕</a:t>
            </a:r>
            <a:endPar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吾家洗砚池头树，</a:t>
            </a:r>
            <a:endParaRPr kumimoji="0" lang="en-US" altLang="zh-CN"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个个花开淡墨痕。</a:t>
            </a:r>
            <a:endParaRPr kumimoji="0" lang="en-US" altLang="zh-CN"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不要人夸好颜色，</a:t>
            </a:r>
            <a:endParaRPr kumimoji="0" lang="en-US" altLang="zh-CN"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只留清气满乾坤。</a:t>
            </a:r>
          </a:p>
        </p:txBody>
      </p:sp>
      <p:sp>
        <p:nvSpPr>
          <p:cNvPr id="5" name="矩形 4"/>
          <p:cNvSpPr/>
          <p:nvPr/>
        </p:nvSpPr>
        <p:spPr>
          <a:xfrm>
            <a:off x="1355725" y="4724400"/>
            <a:ext cx="6985000" cy="1455738"/>
          </a:xfrm>
          <a:prstGeom prst="rect">
            <a:avLst/>
          </a:prstGeom>
        </p:spPr>
        <p:txBody>
          <a:bodyPr>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32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2.</a:t>
            </a:r>
            <a:r>
              <a:rPr kumimoji="0" lang="zh-CN" altLang="zh-CN" sz="32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此时你读出了一个怎样的王冕？</a:t>
            </a: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2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   （</a:t>
            </a:r>
            <a:r>
              <a:rPr kumimoji="0" lang="zh-CN" altLang="zh-CN" sz="32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板书：卓尔不群</a:t>
            </a:r>
            <a:r>
              <a:rPr kumimoji="0" lang="zh-CN" altLang="en-US" sz="32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a:t>
            </a:r>
            <a:endParaRPr kumimoji="0" lang="zh-CN" altLang="zh-CN" sz="32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69722647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250825" y="2997200"/>
            <a:ext cx="8713788" cy="15113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华文隶书" panose="02010800040101010101" pitchFamily="2" charset="-122"/>
                <a:ea typeface="华文隶书" panose="02010800040101010101" pitchFamily="2" charset="-122"/>
                <a:cs typeface="+mn-cs"/>
              </a:rPr>
              <a:t>“画梅须具梅气骨，人与梅花一样清。”</a:t>
            </a:r>
          </a:p>
        </p:txBody>
      </p:sp>
    </p:spTree>
    <p:extLst>
      <p:ext uri="{BB962C8B-B14F-4D97-AF65-F5344CB8AC3E}">
        <p14:creationId xmlns:p14="http://schemas.microsoft.com/office/powerpoint/2010/main" val="150612118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标题 1"/>
          <p:cNvSpPr>
            <a:spLocks noGrp="1"/>
          </p:cNvSpPr>
          <p:nvPr>
            <p:ph type="title"/>
          </p:nvPr>
        </p:nvSpPr>
        <p:spPr/>
        <p:txBody>
          <a:bodyPr/>
          <a:lstStyle/>
          <a:p>
            <a:endParaRPr lang="zh-CN" altLang="en-US" smtClean="0"/>
          </a:p>
        </p:txBody>
      </p:sp>
      <p:pic>
        <p:nvPicPr>
          <p:cNvPr id="124931" name="内容占位符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41338" y="3175"/>
            <a:ext cx="10731501" cy="7015163"/>
          </a:xfrm>
        </p:spPr>
      </p:pic>
      <p:sp>
        <p:nvSpPr>
          <p:cNvPr id="3" name="圆角矩形 2"/>
          <p:cNvSpPr/>
          <p:nvPr/>
        </p:nvSpPr>
        <p:spPr>
          <a:xfrm>
            <a:off x="1330325" y="828675"/>
            <a:ext cx="5834063" cy="396081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墨梅图题诗</a:t>
            </a:r>
            <a:endParaRPr kumimoji="0" lang="en-US" altLang="zh-CN"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（元）王冕</a:t>
            </a:r>
            <a:endPar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吾家洗砚池头树，</a:t>
            </a:r>
            <a:endParaRPr kumimoji="0" lang="en-US" altLang="zh-CN"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个个花开淡墨痕。</a:t>
            </a:r>
            <a:endParaRPr kumimoji="0" lang="en-US" altLang="zh-CN"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不要人夸好颜色，</a:t>
            </a:r>
            <a:endParaRPr kumimoji="0" lang="en-US" altLang="zh-CN"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只留清气满乾坤。</a:t>
            </a:r>
          </a:p>
        </p:txBody>
      </p:sp>
      <p:pic>
        <p:nvPicPr>
          <p:cNvPr id="2" name="学完之后的朗读.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900363" y="5000625"/>
            <a:ext cx="2693987"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972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标题 1"/>
          <p:cNvSpPr>
            <a:spLocks noGrp="1"/>
          </p:cNvSpPr>
          <p:nvPr>
            <p:ph type="title"/>
          </p:nvPr>
        </p:nvSpPr>
        <p:spPr/>
        <p:txBody>
          <a:bodyPr/>
          <a:lstStyle/>
          <a:p>
            <a:endParaRPr lang="zh-CN" altLang="en-US" smtClean="0"/>
          </a:p>
        </p:txBody>
      </p:sp>
      <p:pic>
        <p:nvPicPr>
          <p:cNvPr id="125955" name="内容占位符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57163"/>
            <a:ext cx="10731501" cy="7015163"/>
          </a:xfrm>
        </p:spPr>
      </p:pic>
      <p:sp>
        <p:nvSpPr>
          <p:cNvPr id="3" name="圆角矩形 2"/>
          <p:cNvSpPr/>
          <p:nvPr/>
        </p:nvSpPr>
        <p:spPr>
          <a:xfrm>
            <a:off x="1363663" y="1849438"/>
            <a:ext cx="6161087" cy="30924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墨梅图题诗</a:t>
            </a:r>
            <a:endParaRPr kumimoji="0" lang="en-US" altLang="zh-CN"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（元）王冕</a:t>
            </a:r>
            <a:endPar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______________</a:t>
            </a: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endPar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______________</a:t>
            </a: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endPar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______________</a:t>
            </a: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endPar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______________</a:t>
            </a: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p>
        </p:txBody>
      </p:sp>
      <p:sp>
        <p:nvSpPr>
          <p:cNvPr id="4" name="云形标注 3"/>
          <p:cNvSpPr/>
          <p:nvPr/>
        </p:nvSpPr>
        <p:spPr>
          <a:xfrm>
            <a:off x="611188" y="423863"/>
            <a:ext cx="3673475" cy="1209675"/>
          </a:xfrm>
          <a:prstGeom prst="cloudCallout">
            <a:avLst>
              <a:gd name="adj1" fmla="val 35614"/>
              <a:gd name="adj2" fmla="val 9495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prstClr val="black"/>
                </a:solidFill>
                <a:effectLst/>
                <a:uLnTx/>
                <a:uFillTx/>
                <a:latin typeface="华文行楷" panose="02010800040101010101" pitchFamily="2" charset="-122"/>
                <a:ea typeface="华文行楷" panose="02010800040101010101" pitchFamily="2" charset="-122"/>
                <a:cs typeface="+mn-cs"/>
              </a:rPr>
              <a:t>背诵古诗</a:t>
            </a:r>
          </a:p>
        </p:txBody>
      </p:sp>
      <p:sp>
        <p:nvSpPr>
          <p:cNvPr id="125958" name="矩形 4"/>
          <p:cNvSpPr>
            <a:spLocks noChangeArrowheads="1"/>
          </p:cNvSpPr>
          <p:nvPr/>
        </p:nvSpPr>
        <p:spPr bwMode="auto">
          <a:xfrm>
            <a:off x="900113" y="5157788"/>
            <a:ext cx="7272337"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zh-CN" sz="20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宋体" panose="02010600030101010101" pitchFamily="2" charset="-122"/>
              </a:rPr>
              <a:t>【设计意图】： “读出形一读出情一读出神”</a:t>
            </a:r>
            <a:r>
              <a:rPr kumimoji="0" lang="zh-CN" altLang="en-US" sz="20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宋体" panose="02010600030101010101" pitchFamily="2" charset="-122"/>
              </a:rPr>
              <a:t>，</a:t>
            </a:r>
            <a:r>
              <a:rPr kumimoji="0" lang="zh-CN" altLang="zh-CN" sz="20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宋体" panose="02010600030101010101" pitchFamily="2" charset="-122"/>
              </a:rPr>
              <a:t> 是一种自然生发的对王冕精神与人格的深情敬佩。</a:t>
            </a:r>
            <a:endParaRPr kumimoji="0" lang="zh-CN" altLang="zh-CN" sz="20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8357773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5" name="TextBox 1"/>
          <p:cNvSpPr txBox="1">
            <a:spLocks noChangeArrowheads="1"/>
          </p:cNvSpPr>
          <p:nvPr/>
        </p:nvSpPr>
        <p:spPr bwMode="auto">
          <a:xfrm>
            <a:off x="468313" y="1196975"/>
            <a:ext cx="3311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微软雅黑" panose="020B0503020204020204" pitchFamily="34" charset="-122"/>
                <a:ea typeface="PMingLiU" panose="02020500000000000000" pitchFamily="18" charset="-120"/>
              </a:defRPr>
            </a:lvl1pPr>
            <a:lvl2pPr marL="742950" indent="-285750" eaLnBrk="0" hangingPunct="0">
              <a:defRPr>
                <a:solidFill>
                  <a:schemeClr val="tx1"/>
                </a:solidFill>
                <a:latin typeface="微软雅黑" panose="020B0503020204020204" pitchFamily="34" charset="-122"/>
                <a:ea typeface="PMingLiU" panose="02020500000000000000" pitchFamily="18" charset="-120"/>
              </a:defRPr>
            </a:lvl2pPr>
            <a:lvl3pPr marL="1143000" indent="-228600" eaLnBrk="0" hangingPunct="0">
              <a:defRPr>
                <a:solidFill>
                  <a:schemeClr val="tx1"/>
                </a:solidFill>
                <a:latin typeface="微软雅黑" panose="020B0503020204020204" pitchFamily="34" charset="-122"/>
                <a:ea typeface="PMingLiU" panose="02020500000000000000" pitchFamily="18" charset="-120"/>
              </a:defRPr>
            </a:lvl3pPr>
            <a:lvl4pPr marL="1600200" indent="-228600" eaLnBrk="0" hangingPunct="0">
              <a:defRPr>
                <a:solidFill>
                  <a:schemeClr val="tx1"/>
                </a:solidFill>
                <a:latin typeface="微软雅黑" panose="020B0503020204020204" pitchFamily="34" charset="-122"/>
                <a:ea typeface="PMingLiU" panose="02020500000000000000" pitchFamily="18" charset="-120"/>
              </a:defRPr>
            </a:lvl4pPr>
            <a:lvl5pPr marL="2057400" indent="-228600" eaLnBrk="0" hangingPunct="0">
              <a:defRPr>
                <a:solidFill>
                  <a:schemeClr val="tx1"/>
                </a:solidFill>
                <a:latin typeface="微软雅黑" panose="020B0503020204020204" pitchFamily="34" charset="-122"/>
                <a:ea typeface="PMingLiU"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9pPr>
          </a:lstStyle>
          <a:p>
            <a:pPr eaLnBrk="1" hangingPunct="1"/>
            <a:r>
              <a:rPr lang="zh-CN" altLang="en-US" sz="4800">
                <a:solidFill>
                  <a:srgbClr val="C00000"/>
                </a:solidFill>
                <a:latin typeface="华文新魏" panose="02010800040101010101" pitchFamily="2" charset="-122"/>
                <a:ea typeface="华文新魏" panose="02010800040101010101" pitchFamily="2" charset="-122"/>
              </a:rPr>
              <a:t>课程性质</a:t>
            </a:r>
          </a:p>
        </p:txBody>
      </p:sp>
      <p:sp>
        <p:nvSpPr>
          <p:cNvPr id="6" name="Rectangle 2"/>
          <p:cNvSpPr txBox="1">
            <a:spLocks noChangeArrowheads="1"/>
          </p:cNvSpPr>
          <p:nvPr/>
        </p:nvSpPr>
        <p:spPr>
          <a:xfrm>
            <a:off x="900113" y="2133600"/>
            <a:ext cx="7343775" cy="1800225"/>
          </a:xfrm>
          <a:prstGeom prst="rect">
            <a:avLst/>
          </a:prstGeom>
        </p:spPr>
        <p:txBody>
          <a:bodyPr/>
          <a:lst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eaLnBrk="1" hangingPunct="1">
              <a:lnSpc>
                <a:spcPct val="130000"/>
              </a:lnSpc>
              <a:spcBef>
                <a:spcPct val="0"/>
              </a:spcBef>
              <a:buFontTx/>
              <a:buNone/>
            </a:pPr>
            <a:r>
              <a:rPr lang="zh-CN" altLang="en-US" sz="4400" kern="0" smtClean="0">
                <a:solidFill>
                  <a:srgbClr val="000066"/>
                </a:solidFill>
                <a:latin typeface="华文新魏" panose="02010800040101010101" pitchFamily="2" charset="-122"/>
                <a:ea typeface="华文新魏" panose="02010800040101010101" pitchFamily="2" charset="-122"/>
              </a:rPr>
              <a:t>语文课一门学习语言文字</a:t>
            </a:r>
            <a:endParaRPr lang="en-US" altLang="zh-CN" sz="4400" kern="0" smtClean="0">
              <a:solidFill>
                <a:srgbClr val="000066"/>
              </a:solidFill>
              <a:latin typeface="华文新魏" panose="02010800040101010101" pitchFamily="2" charset="-122"/>
              <a:ea typeface="华文新魏" panose="02010800040101010101" pitchFamily="2" charset="-122"/>
            </a:endParaRPr>
          </a:p>
          <a:p>
            <a:pPr eaLnBrk="1" hangingPunct="1">
              <a:lnSpc>
                <a:spcPct val="130000"/>
              </a:lnSpc>
              <a:spcBef>
                <a:spcPct val="0"/>
              </a:spcBef>
              <a:buFontTx/>
              <a:buNone/>
            </a:pPr>
            <a:r>
              <a:rPr lang="zh-CN" altLang="en-US" sz="4400" kern="0" smtClean="0">
                <a:solidFill>
                  <a:srgbClr val="000066"/>
                </a:solidFill>
                <a:latin typeface="华文新魏" panose="02010800040101010101" pitchFamily="2" charset="-122"/>
                <a:ea typeface="华文新魏" panose="02010800040101010101" pitchFamily="2" charset="-122"/>
              </a:rPr>
              <a:t>运用的实践性、综合性课程</a:t>
            </a:r>
            <a:endParaRPr lang="zh-CN" altLang="en-US" sz="4400" kern="0" dirty="0" smtClean="0">
              <a:solidFill>
                <a:srgbClr val="000066"/>
              </a:solidFill>
              <a:latin typeface="华文新魏" panose="02010800040101010101" pitchFamily="2" charset="-122"/>
              <a:ea typeface="华文新魏" panose="02010800040101010101" pitchFamily="2" charset="-122"/>
            </a:endParaRPr>
          </a:p>
        </p:txBody>
      </p:sp>
      <p:sp>
        <p:nvSpPr>
          <p:cNvPr id="7" name="TextBox 3"/>
          <p:cNvSpPr txBox="1">
            <a:spLocks noChangeArrowheads="1"/>
          </p:cNvSpPr>
          <p:nvPr/>
        </p:nvSpPr>
        <p:spPr bwMode="auto">
          <a:xfrm>
            <a:off x="178856" y="4800229"/>
            <a:ext cx="79136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微软雅黑" panose="020B0503020204020204" pitchFamily="34" charset="-122"/>
                <a:ea typeface="PMingLiU" panose="02020500000000000000" pitchFamily="18" charset="-120"/>
              </a:defRPr>
            </a:lvl1pPr>
            <a:lvl2pPr marL="742950" indent="-285750" eaLnBrk="0" hangingPunct="0">
              <a:defRPr>
                <a:solidFill>
                  <a:schemeClr val="tx1"/>
                </a:solidFill>
                <a:latin typeface="微软雅黑" panose="020B0503020204020204" pitchFamily="34" charset="-122"/>
                <a:ea typeface="PMingLiU" panose="02020500000000000000" pitchFamily="18" charset="-120"/>
              </a:defRPr>
            </a:lvl2pPr>
            <a:lvl3pPr marL="1143000" indent="-228600" eaLnBrk="0" hangingPunct="0">
              <a:defRPr>
                <a:solidFill>
                  <a:schemeClr val="tx1"/>
                </a:solidFill>
                <a:latin typeface="微软雅黑" panose="020B0503020204020204" pitchFamily="34" charset="-122"/>
                <a:ea typeface="PMingLiU" panose="02020500000000000000" pitchFamily="18" charset="-120"/>
              </a:defRPr>
            </a:lvl3pPr>
            <a:lvl4pPr marL="1600200" indent="-228600" eaLnBrk="0" hangingPunct="0">
              <a:defRPr>
                <a:solidFill>
                  <a:schemeClr val="tx1"/>
                </a:solidFill>
                <a:latin typeface="微软雅黑" panose="020B0503020204020204" pitchFamily="34" charset="-122"/>
                <a:ea typeface="PMingLiU" panose="02020500000000000000" pitchFamily="18" charset="-120"/>
              </a:defRPr>
            </a:lvl4pPr>
            <a:lvl5pPr marL="2057400" indent="-228600" eaLnBrk="0" hangingPunct="0">
              <a:defRPr>
                <a:solidFill>
                  <a:schemeClr val="tx1"/>
                </a:solidFill>
                <a:latin typeface="微软雅黑" panose="020B0503020204020204" pitchFamily="34" charset="-122"/>
                <a:ea typeface="PMingLiU"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9pPr>
          </a:lstStyle>
          <a:p>
            <a:pPr eaLnBrk="1" hangingPunct="1"/>
            <a:r>
              <a:rPr lang="zh-CN" altLang="en-US" sz="2000" b="1" dirty="0">
                <a:solidFill>
                  <a:srgbClr val="C00000"/>
                </a:solidFill>
                <a:latin typeface="楷体" panose="02010609060101010101" pitchFamily="49" charset="-122"/>
                <a:ea typeface="楷体" panose="02010609060101010101" pitchFamily="49" charset="-122"/>
              </a:rPr>
              <a:t>正确理解与运用祖国的语言文字</a:t>
            </a:r>
            <a:r>
              <a:rPr lang="zh-CN" altLang="en-US" sz="2000" b="1" dirty="0">
                <a:solidFill>
                  <a:srgbClr val="000000"/>
                </a:solidFill>
                <a:latin typeface="楷体" panose="02010609060101010101" pitchFamily="49" charset="-122"/>
                <a:ea typeface="楷体" panose="02010609060101010101" pitchFamily="49" charset="-122"/>
              </a:rPr>
              <a:t>是语文课程提高学生语文素养的重点</a:t>
            </a:r>
          </a:p>
        </p:txBody>
      </p:sp>
    </p:spTree>
    <p:extLst>
      <p:ext uri="{BB962C8B-B14F-4D97-AF65-F5344CB8AC3E}">
        <p14:creationId xmlns:p14="http://schemas.microsoft.com/office/powerpoint/2010/main" val="19516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0" fill="hold"/>
                                        <p:tgtEl>
                                          <p:spTgt spid="7"/>
                                        </p:tgtEl>
                                        <p:attrNameLst>
                                          <p:attrName>ppt_x</p:attrName>
                                        </p:attrNameLst>
                                      </p:cBhvr>
                                      <p:tavLst>
                                        <p:tav tm="0">
                                          <p:val>
                                            <p:strVal val="#ppt_x"/>
                                          </p:val>
                                        </p:tav>
                                        <p:tav tm="100000">
                                          <p:val>
                                            <p:strVal val="#ppt_x"/>
                                          </p:val>
                                        </p:tav>
                                      </p:tavLst>
                                    </p:anim>
                                    <p:anim calcmode="lin" valueType="num">
                                      <p:cBhvr additive="base">
                                        <p:cTn id="8"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标题 1"/>
          <p:cNvSpPr>
            <a:spLocks noGrp="1"/>
          </p:cNvSpPr>
          <p:nvPr>
            <p:ph type="title"/>
          </p:nvPr>
        </p:nvSpPr>
        <p:spPr/>
        <p:txBody>
          <a:bodyPr/>
          <a:lstStyle/>
          <a:p>
            <a:endParaRPr lang="zh-CN" altLang="en-US" smtClean="0"/>
          </a:p>
        </p:txBody>
      </p:sp>
      <p:pic>
        <p:nvPicPr>
          <p:cNvPr id="126979" name="内容占位符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2775" y="-11113"/>
            <a:ext cx="10731500" cy="7015163"/>
          </a:xfrm>
        </p:spPr>
      </p:pic>
      <p:sp>
        <p:nvSpPr>
          <p:cNvPr id="2" name="双波形 1"/>
          <p:cNvSpPr/>
          <p:nvPr/>
        </p:nvSpPr>
        <p:spPr>
          <a:xfrm>
            <a:off x="1258888" y="1341438"/>
            <a:ext cx="3168650" cy="1163637"/>
          </a:xfrm>
          <a:prstGeom prst="doubleWave">
            <a:avLst/>
          </a:prstGeom>
          <a:solidFill>
            <a:schemeClr val="accent6">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写法指导</a:t>
            </a:r>
          </a:p>
        </p:txBody>
      </p:sp>
      <p:sp>
        <p:nvSpPr>
          <p:cNvPr id="4" name="圆角矩形 3"/>
          <p:cNvSpPr/>
          <p:nvPr/>
        </p:nvSpPr>
        <p:spPr>
          <a:xfrm>
            <a:off x="2824163" y="2852738"/>
            <a:ext cx="4248150" cy="10080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托物言志</a:t>
            </a:r>
          </a:p>
        </p:txBody>
      </p:sp>
      <p:sp>
        <p:nvSpPr>
          <p:cNvPr id="126982" name="矩形 4"/>
          <p:cNvSpPr>
            <a:spLocks noChangeArrowheads="1"/>
          </p:cNvSpPr>
          <p:nvPr/>
        </p:nvSpPr>
        <p:spPr bwMode="auto">
          <a:xfrm>
            <a:off x="1042988" y="4208463"/>
            <a:ext cx="76438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zh-CN" sz="24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宋体" panose="02010600030101010101" pitchFamily="2" charset="-122"/>
              </a:rPr>
              <a:t>【设计意图】：</a:t>
            </a:r>
            <a:endParaRPr kumimoji="0" lang="en-US" altLang="zh-CN" sz="24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宋体" panose="02010600030101010101" pitchFamily="2" charset="-122"/>
              </a:rPr>
              <a:t>    </a:t>
            </a:r>
            <a:r>
              <a:rPr kumimoji="0" lang="zh-CN" altLang="zh-CN" sz="20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宋体" panose="02010600030101010101" pitchFamily="2" charset="-122"/>
              </a:rPr>
              <a:t>对于“梅花”的理解，紧扣“淡”和“清”两字，通过手中的资料，挖掘语言文字背后诗人的情感，从而实现 “通过品诗品画来品人，通过品诗品画品人来品读”。</a:t>
            </a:r>
            <a:endParaRPr kumimoji="0" lang="zh-CN" altLang="zh-CN" sz="20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73985744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9FC"/>
            </a:gs>
            <a:gs pos="74001">
              <a:srgbClr val="B0C6E1"/>
            </a:gs>
            <a:gs pos="83000">
              <a:srgbClr val="B0C6E1"/>
            </a:gs>
            <a:gs pos="100000">
              <a:srgbClr val="CAD9EB"/>
            </a:gs>
          </a:gsLst>
          <a:lin ang="5400000" scaled="1"/>
        </a:gradFill>
        <a:effectLst/>
      </p:bgPr>
    </p:bg>
    <p:spTree>
      <p:nvGrpSpPr>
        <p:cNvPr id="1" name=""/>
        <p:cNvGrpSpPr/>
        <p:nvPr/>
      </p:nvGrpSpPr>
      <p:grpSpPr>
        <a:xfrm>
          <a:off x="0" y="0"/>
          <a:ext cx="0" cy="0"/>
          <a:chOff x="0" y="0"/>
          <a:chExt cx="0" cy="0"/>
        </a:xfrm>
      </p:grpSpPr>
      <p:sp>
        <p:nvSpPr>
          <p:cNvPr id="2" name="矩形 1"/>
          <p:cNvSpPr/>
          <p:nvPr/>
        </p:nvSpPr>
        <p:spPr>
          <a:xfrm>
            <a:off x="1042988" y="1268413"/>
            <a:ext cx="7273925" cy="3240087"/>
          </a:xfrm>
          <a:prstGeom prst="rect">
            <a:avLst/>
          </a:prstGeom>
        </p:spPr>
        <p:txBody>
          <a:bodyPr>
            <a:spAutoFit/>
          </a:bodyPr>
          <a:lstStyle/>
          <a:p>
            <a:pPr marL="0" marR="0" lvl="0" indent="0" algn="just" defTabSz="914400" rtl="0" eaLnBrk="0" fontAlgn="base" latinLnBrk="0" hangingPunct="0">
              <a:lnSpc>
                <a:spcPct val="150000"/>
              </a:lnSpc>
              <a:spcBef>
                <a:spcPct val="0"/>
              </a:spcBef>
              <a:spcAft>
                <a:spcPts val="0"/>
              </a:spcAft>
              <a:buClrTx/>
              <a:buSzTx/>
              <a:buFontTx/>
              <a:buNone/>
              <a:tabLst/>
              <a:defRPr/>
            </a:pPr>
            <a:r>
              <a:rPr kumimoji="0" lang="zh-CN" altLang="zh-CN" sz="2400" b="1" i="0" u="none" strike="noStrike" kern="100" cap="none" spc="0" normalizeH="0" baseline="0" noProof="0" dirty="0">
                <a:ln>
                  <a:noFill/>
                </a:ln>
                <a:solidFill>
                  <a:prstClr val="black"/>
                </a:solidFill>
                <a:effectLst/>
                <a:uLnTx/>
                <a:uFillTx/>
                <a:latin typeface="Calibri"/>
                <a:ea typeface="宋体" panose="02010600030101010101" pitchFamily="2" charset="-122"/>
                <a:cs typeface="Times New Roman" panose="02020603050405020304" pitchFamily="18" charset="0"/>
              </a:rPr>
              <a:t>环节四：</a:t>
            </a:r>
            <a:r>
              <a:rPr kumimoji="0" lang="zh-CN"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关联拓展梅花古诗</a:t>
            </a:r>
            <a:endParaRPr kumimoji="0" lang="en-US" altLang="zh-CN" sz="2400" b="1" i="0" u="none" strike="noStrike" kern="100" cap="none" spc="0" normalizeH="0" baseline="0" noProof="0" dirty="0">
              <a:ln>
                <a:noFill/>
              </a:ln>
              <a:solidFill>
                <a:prstClr val="black"/>
              </a:solidFill>
              <a:effectLst/>
              <a:uLnTx/>
              <a:uFillTx/>
              <a:latin typeface="Calibri"/>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50000"/>
              </a:lnSpc>
              <a:spcBef>
                <a:spcPct val="0"/>
              </a:spcBef>
              <a:spcAft>
                <a:spcPts val="0"/>
              </a:spcAft>
              <a:buClrTx/>
              <a:buSzTx/>
              <a:buFontTx/>
              <a:buNone/>
              <a:tabLst/>
              <a:defRPr/>
            </a:pPr>
            <a:r>
              <a:rPr kumimoji="0" lang="zh-CN" altLang="en-US" sz="2400" b="1" i="0" u="none" strike="noStrike" kern="100" cap="none" spc="0" normalizeH="0" baseline="0" noProof="0" dirty="0">
                <a:ln>
                  <a:noFill/>
                </a:ln>
                <a:solidFill>
                  <a:prstClr val="black"/>
                </a:solidFill>
                <a:effectLst/>
                <a:uLnTx/>
                <a:uFillTx/>
                <a:latin typeface="Calibri"/>
                <a:ea typeface="宋体" panose="02010600030101010101" pitchFamily="2" charset="-122"/>
                <a:cs typeface="Times New Roman" panose="02020603050405020304" pitchFamily="18" charset="0"/>
              </a:rPr>
              <a:t>（</a:t>
            </a:r>
            <a:r>
              <a:rPr kumimoji="0" lang="zh-CN" altLang="zh-CN" sz="2400" b="1" i="0" u="none" strike="noStrike" kern="100" cap="none" spc="0" normalizeH="0" baseline="0" noProof="0" dirty="0">
                <a:ln>
                  <a:noFill/>
                </a:ln>
                <a:solidFill>
                  <a:prstClr val="black"/>
                </a:solidFill>
                <a:effectLst/>
                <a:uLnTx/>
                <a:uFillTx/>
                <a:latin typeface="Calibri"/>
                <a:ea typeface="宋体" panose="02010600030101010101" pitchFamily="2" charset="-122"/>
                <a:cs typeface="Times New Roman" panose="02020603050405020304" pitchFamily="18" charset="0"/>
              </a:rPr>
              <a:t>关联式思维学习——复习小学阶段</a:t>
            </a:r>
            <a:r>
              <a:rPr kumimoji="0" lang="en-US" altLang="zh-CN" sz="2400" b="1" i="0" u="none" strike="noStrike" kern="100" cap="none" spc="0" normalizeH="0" baseline="0" noProof="0" dirty="0">
                <a:ln>
                  <a:noFill/>
                </a:ln>
                <a:solidFill>
                  <a:prstClr val="black"/>
                </a:solidFill>
                <a:effectLst/>
                <a:uLnTx/>
                <a:uFillTx/>
                <a:latin typeface="Calibri"/>
                <a:ea typeface="宋体" panose="02010600030101010101" pitchFamily="2" charset="-122"/>
                <a:cs typeface="Times New Roman" panose="02020603050405020304" pitchFamily="18" charset="0"/>
              </a:rPr>
              <a:t>“</a:t>
            </a:r>
            <a:r>
              <a:rPr kumimoji="0" lang="zh-CN" altLang="zh-CN" sz="2400" b="1" i="0" u="none" strike="noStrike" kern="100" cap="none" spc="0" normalizeH="0" baseline="0" noProof="0" dirty="0">
                <a:ln>
                  <a:noFill/>
                </a:ln>
                <a:solidFill>
                  <a:prstClr val="black"/>
                </a:solidFill>
                <a:effectLst/>
                <a:uLnTx/>
                <a:uFillTx/>
                <a:latin typeface="Calibri"/>
                <a:ea typeface="宋体" panose="02010600030101010101" pitchFamily="2" charset="-122"/>
                <a:cs typeface="Times New Roman" panose="02020603050405020304" pitchFamily="18" charset="0"/>
              </a:rPr>
              <a:t>梅花</a:t>
            </a:r>
            <a:r>
              <a:rPr kumimoji="0" lang="en-US" altLang="zh-CN" sz="2400" b="1" i="0" u="none" strike="noStrike" kern="100" cap="none" spc="0" normalizeH="0" baseline="0" noProof="0" dirty="0">
                <a:ln>
                  <a:noFill/>
                </a:ln>
                <a:solidFill>
                  <a:prstClr val="black"/>
                </a:solidFill>
                <a:effectLst/>
                <a:uLnTx/>
                <a:uFillTx/>
                <a:latin typeface="Calibri"/>
                <a:ea typeface="宋体" panose="02010600030101010101" pitchFamily="2" charset="-122"/>
                <a:cs typeface="Times New Roman" panose="02020603050405020304" pitchFamily="18" charset="0"/>
              </a:rPr>
              <a:t>”</a:t>
            </a:r>
            <a:r>
              <a:rPr kumimoji="0" lang="zh-CN" altLang="zh-CN" sz="2400" b="1" i="0" u="none" strike="noStrike" kern="100" cap="none" spc="0" normalizeH="0" baseline="0" noProof="0" dirty="0">
                <a:ln>
                  <a:noFill/>
                </a:ln>
                <a:solidFill>
                  <a:prstClr val="black"/>
                </a:solidFill>
                <a:effectLst/>
                <a:uLnTx/>
                <a:uFillTx/>
                <a:latin typeface="Calibri"/>
                <a:ea typeface="宋体" panose="02010600030101010101" pitchFamily="2" charset="-122"/>
                <a:cs typeface="Times New Roman" panose="02020603050405020304" pitchFamily="18" charset="0"/>
              </a:rPr>
              <a:t>的诗句，解读中国文化中的“梅花”意象。</a:t>
            </a:r>
            <a:r>
              <a:rPr kumimoji="0" lang="zh-CN" altLang="en-US" sz="2400" b="1" i="0" u="none" strike="noStrike" kern="100" cap="none" spc="0" normalizeH="0" baseline="0" noProof="0" dirty="0">
                <a:ln>
                  <a:noFill/>
                </a:ln>
                <a:solidFill>
                  <a:prstClr val="black"/>
                </a:solidFill>
                <a:effectLst/>
                <a:uLnTx/>
                <a:uFillTx/>
                <a:latin typeface="Calibri"/>
                <a:ea typeface="宋体" panose="02010600030101010101" pitchFamily="2" charset="-122"/>
                <a:cs typeface="Times New Roman" panose="02020603050405020304" pitchFamily="18" charset="0"/>
              </a:rPr>
              <a:t>）</a:t>
            </a:r>
            <a:endParaRPr kumimoji="0" lang="en-US" altLang="zh-CN" sz="2400" b="1" i="0" u="none" strike="noStrike" kern="100" cap="none" spc="0" normalizeH="0" baseline="0" noProof="0" dirty="0">
              <a:ln>
                <a:noFill/>
              </a:ln>
              <a:solidFill>
                <a:prstClr val="black"/>
              </a:solidFill>
              <a:effectLst/>
              <a:uLnTx/>
              <a:uFillTx/>
              <a:latin typeface="Calibri"/>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50000"/>
              </a:lnSpc>
              <a:spcBef>
                <a:spcPct val="0"/>
              </a:spcBef>
              <a:spcAft>
                <a:spcPts val="0"/>
              </a:spcAft>
              <a:buClrTx/>
              <a:buSzTx/>
              <a:buFontTx/>
              <a:buNone/>
              <a:tabLst/>
              <a:defRPr/>
            </a:pPr>
            <a:endParaRPr kumimoji="0" lang="zh-CN" altLang="zh-CN" sz="1400" b="1" i="0" u="none" strike="noStrike" kern="100" cap="none" spc="0" normalizeH="0" baseline="0" noProof="0" dirty="0">
              <a:ln>
                <a:noFill/>
              </a:ln>
              <a:solidFill>
                <a:prstClr val="black"/>
              </a:solidFill>
              <a:effectLst/>
              <a:uLnTx/>
              <a:uFillTx/>
              <a:latin typeface="Calibri"/>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00000"/>
              </a:lnSpc>
              <a:spcBef>
                <a:spcPct val="0"/>
              </a:spcBef>
              <a:spcAft>
                <a:spcPts val="0"/>
              </a:spcAft>
              <a:buClrTx/>
              <a:buSzTx/>
              <a:buFontTx/>
              <a:buNone/>
              <a:tabLst/>
              <a:defRPr/>
            </a:pPr>
            <a:r>
              <a:rPr kumimoji="0" lang="en-US" altLang="zh-CN" sz="1800" b="1"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Times New Roman" panose="02020603050405020304" pitchFamily="18" charset="0"/>
              </a:rPr>
              <a:t>1</a:t>
            </a:r>
            <a:r>
              <a:rPr kumimoji="0" lang="en-US" altLang="zh-CN" sz="24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zh-CN" sz="24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中国文人喜欢用梅花象征高洁的精神，回忆小学阶段背诵过的古诗，你还收集了哪些关于梅花的古诗</a:t>
            </a:r>
            <a:r>
              <a:rPr kumimoji="0" lang="zh-CN" altLang="en-US" sz="24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zh-CN" sz="2400" b="1" i="0" u="none" strike="noStrike" kern="1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（指名背诵）</a:t>
            </a:r>
          </a:p>
        </p:txBody>
      </p:sp>
      <p:sp>
        <p:nvSpPr>
          <p:cNvPr id="5" name="圆角矩形 4"/>
          <p:cNvSpPr/>
          <p:nvPr/>
        </p:nvSpPr>
        <p:spPr>
          <a:xfrm>
            <a:off x="684213" y="908050"/>
            <a:ext cx="7632700" cy="38163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79188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9FC"/>
            </a:gs>
            <a:gs pos="74001">
              <a:srgbClr val="B0C6E1"/>
            </a:gs>
            <a:gs pos="83000">
              <a:srgbClr val="B0C6E1"/>
            </a:gs>
            <a:gs pos="100000">
              <a:srgbClr val="CAD9EB"/>
            </a:gs>
          </a:gsLst>
          <a:lin ang="5400000" scaled="1"/>
        </a:gradFill>
        <a:effectLst/>
      </p:bgPr>
    </p:bg>
    <p:spTree>
      <p:nvGrpSpPr>
        <p:cNvPr id="1" name=""/>
        <p:cNvGrpSpPr/>
        <p:nvPr/>
      </p:nvGrpSpPr>
      <p:grpSpPr>
        <a:xfrm>
          <a:off x="0" y="0"/>
          <a:ext cx="0" cy="0"/>
          <a:chOff x="0" y="0"/>
          <a:chExt cx="0" cy="0"/>
        </a:xfrm>
      </p:grpSpPr>
      <p:sp>
        <p:nvSpPr>
          <p:cNvPr id="3" name="矩形 2"/>
          <p:cNvSpPr/>
          <p:nvPr/>
        </p:nvSpPr>
        <p:spPr>
          <a:xfrm>
            <a:off x="179512" y="188640"/>
            <a:ext cx="8640960" cy="8679299"/>
          </a:xfrm>
          <a:prstGeom prst="rect">
            <a:avLst/>
          </a:prstGeom>
        </p:spPr>
        <p:txBody>
          <a:bodyPr numCol="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a:t>
            </a:r>
            <a:r>
              <a:rPr kumimoji="0" lang="zh-CN" altLang="en-US"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梅花</a:t>
            </a:r>
            <a:endPar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mn-cs"/>
              </a:rPr>
              <a:t>             【</a:t>
            </a:r>
            <a:r>
              <a:rPr kumimoji="0" lang="zh-CN" altLang="en-US" sz="20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mn-cs"/>
              </a:rPr>
              <a:t>宋</a:t>
            </a:r>
            <a:r>
              <a:rPr kumimoji="0" lang="en-US" altLang="zh-CN" sz="20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mn-cs"/>
              </a:rPr>
              <a:t>】</a:t>
            </a:r>
            <a:r>
              <a:rPr kumimoji="0" lang="zh-CN" altLang="en-US" sz="20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mn-cs"/>
              </a:rPr>
              <a:t>王安石</a:t>
            </a:r>
            <a:endParaRPr kumimoji="0" lang="en-US" altLang="zh-CN" sz="20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墙角数枝梅，凌寒独自开。</a:t>
            </a:r>
            <a:endPar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遥知不是雪，为有暗香来。</a:t>
            </a:r>
            <a:endPar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a:t>
            </a:r>
            <a:r>
              <a:rPr kumimoji="0" lang="zh-CN" altLang="en-US" sz="20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（凌寒傲雪）</a:t>
            </a:r>
            <a:endParaRPr kumimoji="0" lang="en-US" altLang="zh-CN" sz="20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a:t>
            </a:r>
            <a:r>
              <a:rPr kumimoji="0" lang="zh-CN" altLang="en-US"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雪梅</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r>
            <a:b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b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20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mn-cs"/>
              </a:rPr>
              <a:t>【</a:t>
            </a:r>
            <a:r>
              <a:rPr kumimoji="0" lang="zh-CN" altLang="en-US" sz="20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mn-cs"/>
              </a:rPr>
              <a:t>宋</a:t>
            </a:r>
            <a:r>
              <a:rPr kumimoji="0" lang="en-US" altLang="zh-CN" sz="20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mn-cs"/>
              </a:rPr>
              <a:t>】</a:t>
            </a:r>
            <a:r>
              <a:rPr kumimoji="0" lang="zh-CN" altLang="en-US" sz="20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mn-cs"/>
              </a:rPr>
              <a:t>卢梅坡 </a:t>
            </a:r>
            <a:r>
              <a:rPr kumimoji="0" lang="zh-CN" altLang="en-US" sz="2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r>
            <a:br>
              <a:rPr kumimoji="0" lang="zh-CN" altLang="en-US" sz="2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br>
            <a:r>
              <a:rPr kumimoji="0" lang="zh-CN" altLang="en-US"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梅雪争春未肯降，骚人阁笔费评章。 </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r>
            <a:b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br>
            <a:r>
              <a:rPr kumimoji="0" lang="zh-CN" altLang="en-US"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梅须逊雪三分白，雪却输梅一段香。</a:t>
            </a:r>
            <a:endPar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a:t>
            </a:r>
            <a:r>
              <a:rPr kumimoji="0" lang="zh-CN" altLang="en-US" sz="20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（富有哲理）</a:t>
            </a:r>
            <a:endParaRPr kumimoji="0" lang="en-US" altLang="zh-CN" sz="20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a:t>
            </a:r>
            <a:r>
              <a:rPr kumimoji="0" lang="zh-CN" altLang="en-US"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卜算子</a:t>
            </a:r>
            <a:r>
              <a:rPr kumimoji="0" lang="en-US" altLang="zh-CN" sz="2000" b="1" i="0" u="none" strike="noStrike" kern="1200" cap="none" spc="0" normalizeH="0" baseline="0" noProof="0" dirty="0">
                <a:ln>
                  <a:noFill/>
                </a:ln>
                <a:solidFill>
                  <a:srgbClr val="333333"/>
                </a:solidFill>
                <a:effectLst/>
                <a:uLnTx/>
                <a:uFillTx/>
                <a:latin typeface="Batang" panose="02030600000101010101" pitchFamily="18" charset="-127"/>
                <a:ea typeface="Batang" panose="02030600000101010101" pitchFamily="18" charset="-127"/>
                <a:cs typeface="+mn-cs"/>
              </a:rPr>
              <a:t>•</a:t>
            </a:r>
            <a:r>
              <a:rPr kumimoji="0" lang="zh-CN" altLang="en-US" sz="2000" b="1" i="0" u="none" strike="noStrike" kern="1200" cap="none" spc="0" normalizeH="0" baseline="0" noProof="0" dirty="0">
                <a:ln>
                  <a:noFill/>
                </a:ln>
                <a:solidFill>
                  <a:srgbClr val="333333"/>
                </a:solidFill>
                <a:effectLst/>
                <a:uLnTx/>
                <a:uFillTx/>
                <a:latin typeface="Batang" panose="02030600000101010101" pitchFamily="18" charset="-127"/>
                <a:ea typeface="Batang" panose="02030600000101010101" pitchFamily="18" charset="-127"/>
                <a:cs typeface="+mn-cs"/>
              </a:rPr>
              <a:t>咏梅</a:t>
            </a:r>
            <a:endPar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mn-cs"/>
              </a:rPr>
              <a:t>                【</a:t>
            </a:r>
            <a:r>
              <a:rPr kumimoji="0" lang="zh-CN" altLang="en-US" sz="20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mn-cs"/>
              </a:rPr>
              <a:t>宋</a:t>
            </a:r>
            <a:r>
              <a:rPr kumimoji="0" lang="en-US" altLang="zh-CN" sz="20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mn-cs"/>
              </a:rPr>
              <a:t>】</a:t>
            </a:r>
            <a:r>
              <a:rPr kumimoji="0" lang="zh-CN" altLang="en-US" sz="20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mn-cs"/>
              </a:rPr>
              <a:t>陆游</a:t>
            </a:r>
            <a:endParaRPr kumimoji="0" lang="en-US" altLang="zh-CN" sz="20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驿外断桥边，寂寞开无主。</a:t>
            </a:r>
            <a:endPar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已是黄昏独自愁，更著风和雨。</a:t>
            </a:r>
            <a:endPar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无意苦争春，一任群芳妒。</a:t>
            </a:r>
            <a:endPar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零落成泥碾作尘，只有香如故。</a:t>
            </a:r>
            <a:endPar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a:t>
            </a:r>
            <a:r>
              <a:rPr kumimoji="0" lang="zh-CN" altLang="en-US" sz="20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（坚贞高洁）</a:t>
            </a:r>
            <a:endParaRPr kumimoji="0" lang="en-US" altLang="zh-CN" sz="20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a:t>
            </a:r>
            <a:r>
              <a:rPr kumimoji="0" lang="zh-CN" altLang="en-US"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卜算子</a:t>
            </a:r>
            <a:r>
              <a:rPr kumimoji="0" lang="en-US" altLang="zh-CN" sz="2000" b="1" i="0" u="none" strike="noStrike" kern="1200" cap="none" spc="0" normalizeH="0" baseline="0" noProof="0" dirty="0">
                <a:ln>
                  <a:noFill/>
                </a:ln>
                <a:solidFill>
                  <a:srgbClr val="333333"/>
                </a:solidFill>
                <a:effectLst/>
                <a:uLnTx/>
                <a:uFillTx/>
                <a:latin typeface="Batang" panose="02030600000101010101" pitchFamily="18" charset="-127"/>
                <a:ea typeface="Batang" panose="02030600000101010101" pitchFamily="18" charset="-127"/>
                <a:cs typeface="+mn-cs"/>
              </a:rPr>
              <a:t>•</a:t>
            </a:r>
            <a:r>
              <a:rPr kumimoji="0" lang="zh-CN" altLang="en-US" sz="2000" b="1" i="0" u="none" strike="noStrike" kern="1200" cap="none" spc="0" normalizeH="0" baseline="0" noProof="0" dirty="0">
                <a:ln>
                  <a:noFill/>
                </a:ln>
                <a:solidFill>
                  <a:srgbClr val="333333"/>
                </a:solidFill>
                <a:effectLst/>
                <a:uLnTx/>
                <a:uFillTx/>
                <a:latin typeface="Batang" panose="02030600000101010101" pitchFamily="18" charset="-127"/>
                <a:ea typeface="Batang" panose="02030600000101010101" pitchFamily="18" charset="-127"/>
                <a:cs typeface="+mn-cs"/>
              </a:rPr>
              <a:t>咏梅</a:t>
            </a:r>
            <a:endPar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a:t>
            </a:r>
            <a:r>
              <a:rPr kumimoji="0" lang="en-US" altLang="zh-CN" sz="20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mn-cs"/>
              </a:rPr>
              <a:t> </a:t>
            </a:r>
            <a:r>
              <a:rPr kumimoji="0" lang="zh-CN" altLang="en-US" sz="20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mn-cs"/>
              </a:rPr>
              <a:t>毛泽东</a:t>
            </a:r>
            <a:endParaRPr kumimoji="0" lang="en-US" altLang="zh-CN" sz="2000" b="1" i="0" u="none" strike="noStrike" kern="1200" cap="none" spc="0" normalizeH="0" baseline="0" noProof="0" dirty="0">
              <a:ln>
                <a:noFill/>
              </a:ln>
              <a:solidFill>
                <a:srgbClr val="333333"/>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风雨送春归，飞雪迎春到。</a:t>
            </a:r>
            <a:endPar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已是悬崖百丈冰，犹有花枝俏。</a:t>
            </a:r>
            <a:endPar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俏也不争春，只把春来报。</a:t>
            </a:r>
            <a:endPar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待到山花烂漫时，她在丛中笑。</a:t>
            </a:r>
            <a:endPar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333333"/>
                </a:solidFill>
                <a:effectLst/>
                <a:uLnTx/>
                <a:uFillTx/>
                <a:latin typeface="Microsoft YaHei" panose="020B0503020204020204" pitchFamily="34" charset="-122"/>
                <a:ea typeface="Microsoft YaHei" panose="020B0503020204020204" pitchFamily="34" charset="-122"/>
                <a:cs typeface="+mn-cs"/>
              </a:rPr>
              <a:t>             </a:t>
            </a:r>
            <a:r>
              <a:rPr kumimoji="0" lang="zh-CN" altLang="en-US" sz="20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（迎春报喜）</a:t>
            </a:r>
            <a:endParaRPr kumimoji="0" lang="en-US" altLang="zh-CN" sz="20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endParaRPr>
          </a:p>
        </p:txBody>
      </p:sp>
      <p:sp>
        <p:nvSpPr>
          <p:cNvPr id="4" name="圆角矩形 3"/>
          <p:cNvSpPr/>
          <p:nvPr/>
        </p:nvSpPr>
        <p:spPr>
          <a:xfrm>
            <a:off x="179388" y="188913"/>
            <a:ext cx="4032250" cy="32400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圆角矩形 12"/>
          <p:cNvSpPr/>
          <p:nvPr/>
        </p:nvSpPr>
        <p:spPr>
          <a:xfrm>
            <a:off x="171450" y="3644900"/>
            <a:ext cx="4032250" cy="29781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圆角矩形 13"/>
          <p:cNvSpPr/>
          <p:nvPr/>
        </p:nvSpPr>
        <p:spPr>
          <a:xfrm>
            <a:off x="4356100" y="188913"/>
            <a:ext cx="4176713" cy="32400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a:off x="4368800" y="3500438"/>
            <a:ext cx="4164013" cy="31226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8493949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50" name="对象 3"/>
          <p:cNvGraphicFramePr>
            <a:graphicFrameLocks noChangeAspect="1"/>
          </p:cNvGraphicFramePr>
          <p:nvPr/>
        </p:nvGraphicFramePr>
        <p:xfrm>
          <a:off x="755650" y="115888"/>
          <a:ext cx="5329238" cy="6742112"/>
        </p:xfrm>
        <a:graphic>
          <a:graphicData uri="http://schemas.openxmlformats.org/presentationml/2006/ole">
            <mc:AlternateContent xmlns:mc="http://schemas.openxmlformats.org/markup-compatibility/2006">
              <mc:Choice xmlns:v="urn:schemas-microsoft-com:vml" Requires="v">
                <p:oleObj spid="_x0000_s13328" name="文档" r:id="rId3" imgW="6120457" imgH="8859198" progId="Word.Document.12">
                  <p:embed/>
                </p:oleObj>
              </mc:Choice>
              <mc:Fallback>
                <p:oleObj name="文档" r:id="rId3" imgW="6120457" imgH="8859198" progId="Word.Document.12">
                  <p:embed/>
                  <p:pic>
                    <p:nvPicPr>
                      <p:cNvPr id="130050" name="对象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15888"/>
                        <a:ext cx="5329238"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椭圆 2"/>
          <p:cNvSpPr/>
          <p:nvPr/>
        </p:nvSpPr>
        <p:spPr>
          <a:xfrm>
            <a:off x="5815013" y="1196975"/>
            <a:ext cx="3275012" cy="3887788"/>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0052" name="矩形 1"/>
          <p:cNvSpPr>
            <a:spLocks noChangeArrowheads="1"/>
          </p:cNvSpPr>
          <p:nvPr/>
        </p:nvSpPr>
        <p:spPr bwMode="auto">
          <a:xfrm>
            <a:off x="6018213" y="2263775"/>
            <a:ext cx="30591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宋体" panose="02010600030101010101" pitchFamily="2" charset="-122"/>
              </a:rPr>
              <a:t>【设计意图】：</a:t>
            </a:r>
            <a:r>
              <a:rPr kumimoji="0" lang="en-US"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宋体" panose="02010600030101010101" pitchFamily="2" charset="-122"/>
              </a:rPr>
              <a:t>                  1.</a:t>
            </a:r>
            <a:r>
              <a:rPr kumimoji="0" lang="zh-CN" altLang="zh-CN" sz="2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宋体" panose="02010600030101010101" pitchFamily="2" charset="-122"/>
              </a:rPr>
              <a:t>背诵古诗，默写古诗。</a:t>
            </a:r>
            <a:endParaRPr kumimoji="0" lang="en-US" altLang="zh-CN" sz="2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宋体" panose="02010600030101010101" pitchFamily="2" charset="-122"/>
              </a:rPr>
              <a:t>2.</a:t>
            </a:r>
            <a:r>
              <a:rPr kumimoji="0" lang="zh-CN" altLang="en-US" sz="2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宋体" panose="02010600030101010101" pitchFamily="2" charset="-122"/>
              </a:rPr>
              <a:t>小学六年来</a:t>
            </a:r>
            <a:r>
              <a:rPr kumimoji="0" lang="en-US" altLang="zh-CN" sz="2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宋体" panose="02010600030101010101" pitchFamily="2" charset="-122"/>
              </a:rPr>
              <a:t>“</a:t>
            </a:r>
            <a:r>
              <a:rPr kumimoji="0" lang="zh-CN" altLang="zh-CN" sz="2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宋体" panose="02010600030101010101" pitchFamily="2" charset="-122"/>
              </a:rPr>
              <a:t>梅花</a:t>
            </a:r>
            <a:r>
              <a:rPr kumimoji="0" lang="en-US" altLang="zh-CN" sz="2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宋体" panose="02010600030101010101" pitchFamily="2" charset="-122"/>
              </a:rPr>
              <a:t>”</a:t>
            </a:r>
            <a:r>
              <a:rPr kumimoji="0" lang="zh-CN" altLang="zh-CN" sz="2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宋体" panose="02010600030101010101" pitchFamily="2" charset="-122"/>
              </a:rPr>
              <a:t>古诗进行一个系统的分类、复习。</a:t>
            </a:r>
            <a:endParaRPr kumimoji="0" lang="zh-CN" altLang="zh-CN" sz="2000" b="1" i="0" u="none" strike="noStrike" kern="1200" cap="none" spc="0" normalizeH="0" baseline="0" noProof="0" smtClean="0">
              <a:ln>
                <a:noFill/>
              </a:ln>
              <a:solidFill>
                <a:srgbClr val="000000"/>
              </a:solidFill>
              <a:effectLst/>
              <a:uLnTx/>
              <a:uFillTx/>
              <a:latin typeface="Calibri" panose="020F0502020204030204" pitchFamily="34"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25278274"/>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9FC"/>
            </a:gs>
            <a:gs pos="74001">
              <a:srgbClr val="B0C6E1"/>
            </a:gs>
            <a:gs pos="83000">
              <a:srgbClr val="B0C6E1"/>
            </a:gs>
            <a:gs pos="100000">
              <a:srgbClr val="CAD9EB"/>
            </a:gs>
          </a:gsLst>
          <a:lin ang="5400000" scaled="1"/>
        </a:gradFill>
        <a:effectLst/>
      </p:bgPr>
    </p:bg>
    <p:spTree>
      <p:nvGrpSpPr>
        <p:cNvPr id="1" name=""/>
        <p:cNvGrpSpPr/>
        <p:nvPr/>
      </p:nvGrpSpPr>
      <p:grpSpPr>
        <a:xfrm>
          <a:off x="0" y="0"/>
          <a:ext cx="0" cy="0"/>
          <a:chOff x="0" y="0"/>
          <a:chExt cx="0" cy="0"/>
        </a:xfrm>
      </p:grpSpPr>
      <p:sp>
        <p:nvSpPr>
          <p:cNvPr id="131074" name="标题 1"/>
          <p:cNvSpPr>
            <a:spLocks noGrp="1"/>
          </p:cNvSpPr>
          <p:nvPr>
            <p:ph type="title"/>
          </p:nvPr>
        </p:nvSpPr>
        <p:spPr>
          <a:xfrm>
            <a:off x="903288" y="1906588"/>
            <a:ext cx="8229600" cy="1143000"/>
          </a:xfrm>
        </p:spPr>
        <p:txBody>
          <a:bodyPr/>
          <a:lstStyle/>
          <a:p>
            <a:pPr algn="l"/>
            <a:r>
              <a:rPr lang="zh-CN" altLang="en-US" b="1" smtClean="0">
                <a:latin typeface="楷体" panose="02010609060101010101" pitchFamily="49" charset="-122"/>
                <a:ea typeface="楷体" panose="02010609060101010101" pitchFamily="49" charset="-122"/>
              </a:rPr>
              <a:t>   </a:t>
            </a:r>
            <a:r>
              <a:rPr lang="zh-CN" altLang="en-US" sz="3200" b="1" smtClean="0">
                <a:latin typeface="楷体" panose="02010609060101010101" pitchFamily="49" charset="-122"/>
                <a:ea typeface="楷体" panose="02010609060101010101" pitchFamily="49" charset="-122"/>
              </a:rPr>
              <a:t>在中国文人的诗画中，象征君子高洁精神的不只有梅花。</a:t>
            </a:r>
          </a:p>
        </p:txBody>
      </p:sp>
      <p:pic>
        <p:nvPicPr>
          <p:cNvPr id="131075"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3546475"/>
            <a:ext cx="5805487"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113" y="3552825"/>
            <a:ext cx="188595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13138" y="3552825"/>
            <a:ext cx="2159000"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 2"/>
          <p:cNvSpPr/>
          <p:nvPr/>
        </p:nvSpPr>
        <p:spPr>
          <a:xfrm>
            <a:off x="539750" y="260350"/>
            <a:ext cx="2879725" cy="86518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 name="矩形 1"/>
          <p:cNvSpPr/>
          <p:nvPr/>
        </p:nvSpPr>
        <p:spPr>
          <a:xfrm>
            <a:off x="558800" y="520700"/>
            <a:ext cx="4572000" cy="461963"/>
          </a:xfrm>
          <a:prstGeom prst="rect">
            <a:avLst/>
          </a:prstGeom>
        </p:spPr>
        <p:txBody>
          <a:bodyPr>
            <a:spAutoFit/>
          </a:bodyPr>
          <a:lstStyle/>
          <a:p>
            <a:pPr marL="0" marR="0" lvl="0" indent="0" algn="just" defTabSz="914400" rtl="0" eaLnBrk="0" fontAlgn="base" latinLnBrk="0" hangingPunct="0">
              <a:lnSpc>
                <a:spcPct val="100000"/>
              </a:lnSpc>
              <a:spcBef>
                <a:spcPct val="0"/>
              </a:spcBef>
              <a:spcAft>
                <a:spcPts val="0"/>
              </a:spcAft>
              <a:buClrTx/>
              <a:buSzTx/>
              <a:buFontTx/>
              <a:buNone/>
              <a:tabLst/>
              <a:defRPr/>
            </a:pPr>
            <a:r>
              <a:rPr kumimoji="0" lang="zh-CN" altLang="zh-CN" sz="2400" b="1" i="0" u="none" strike="noStrike" kern="100" cap="none" spc="0" normalizeH="0" baseline="0" noProof="0" dirty="0">
                <a:ln>
                  <a:noFill/>
                </a:ln>
                <a:solidFill>
                  <a:prstClr val="black"/>
                </a:solidFill>
                <a:effectLst/>
                <a:uLnTx/>
                <a:uFillTx/>
                <a:latin typeface="Calibri"/>
                <a:ea typeface="宋体" panose="02010600030101010101" pitchFamily="2" charset="-122"/>
                <a:cs typeface="Times New Roman" panose="02020603050405020304" pitchFamily="18" charset="0"/>
              </a:rPr>
              <a:t>迁移、拓展、运用。</a:t>
            </a:r>
            <a:endParaRPr kumimoji="0" lang="zh-CN" altLang="zh-CN" sz="2400" b="0" i="0" u="none" strike="noStrike" kern="100" cap="none" spc="0" normalizeH="0" baseline="0" noProof="0" dirty="0">
              <a:ln>
                <a:noFill/>
              </a:ln>
              <a:solidFill>
                <a:prstClr val="black"/>
              </a:solidFill>
              <a:effectLst/>
              <a:uLnTx/>
              <a:uFillTx/>
              <a:latin typeface="Calibri"/>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91441397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9FC"/>
            </a:gs>
            <a:gs pos="74001">
              <a:srgbClr val="B0C6E1"/>
            </a:gs>
            <a:gs pos="83000">
              <a:srgbClr val="B0C6E1"/>
            </a:gs>
            <a:gs pos="100000">
              <a:srgbClr val="CAD9EB"/>
            </a:gs>
          </a:gsLst>
          <a:lin ang="5400000" scaled="1"/>
        </a:gradFill>
        <a:effectLst/>
      </p:bgPr>
    </p:bg>
    <p:spTree>
      <p:nvGrpSpPr>
        <p:cNvPr id="1" name=""/>
        <p:cNvGrpSpPr/>
        <p:nvPr/>
      </p:nvGrpSpPr>
      <p:grpSpPr>
        <a:xfrm>
          <a:off x="0" y="0"/>
          <a:ext cx="0" cy="0"/>
          <a:chOff x="0" y="0"/>
          <a:chExt cx="0" cy="0"/>
        </a:xfrm>
      </p:grpSpPr>
      <p:sp>
        <p:nvSpPr>
          <p:cNvPr id="132098" name="内容占位符 2"/>
          <p:cNvSpPr>
            <a:spLocks noGrp="1"/>
          </p:cNvSpPr>
          <p:nvPr>
            <p:ph idx="1"/>
          </p:nvPr>
        </p:nvSpPr>
        <p:spPr>
          <a:xfrm>
            <a:off x="755650" y="549275"/>
            <a:ext cx="6840538" cy="3848100"/>
          </a:xfrm>
        </p:spPr>
        <p:txBody>
          <a:bodyPr/>
          <a:lstStyle/>
          <a:p>
            <a:pPr marL="0" indent="0">
              <a:buFont typeface="Arial" panose="020B0604020202020204" pitchFamily="34" charset="0"/>
              <a:buNone/>
            </a:pPr>
            <a:r>
              <a:rPr lang="zh-CN" altLang="en-US" sz="2000" b="1" smtClean="0">
                <a:latin typeface="楷体" panose="02010609060101010101" pitchFamily="49" charset="-122"/>
                <a:ea typeface="楷体" panose="02010609060101010101" pitchFamily="49" charset="-122"/>
              </a:rPr>
              <a:t>独坐幽篁里，弹琴复长啸。</a:t>
            </a:r>
            <a:endParaRPr lang="en-US" altLang="zh-CN" sz="2000" b="1" smtClean="0">
              <a:latin typeface="楷体" panose="02010609060101010101" pitchFamily="49" charset="-122"/>
              <a:ea typeface="楷体" panose="02010609060101010101" pitchFamily="49" charset="-122"/>
            </a:endParaRPr>
          </a:p>
          <a:p>
            <a:pPr marL="0" indent="0">
              <a:buFont typeface="Arial" panose="020B0604020202020204" pitchFamily="34" charset="0"/>
              <a:buNone/>
            </a:pPr>
            <a:r>
              <a:rPr lang="en-US" altLang="zh-CN" sz="2000" b="1" smtClean="0">
                <a:latin typeface="楷体" panose="02010609060101010101" pitchFamily="49" charset="-122"/>
                <a:ea typeface="楷体" panose="02010609060101010101" pitchFamily="49" charset="-122"/>
              </a:rPr>
              <a:t>              ——</a:t>
            </a:r>
            <a:r>
              <a:rPr lang="zh-CN" altLang="en-US" sz="2000" b="1" smtClean="0">
                <a:latin typeface="楷体" panose="02010609060101010101" pitchFamily="49" charset="-122"/>
                <a:ea typeface="楷体" panose="02010609060101010101" pitchFamily="49" charset="-122"/>
              </a:rPr>
              <a:t>王维</a:t>
            </a:r>
            <a:r>
              <a:rPr lang="en-US" altLang="zh-CN" sz="2000" b="1" smtClean="0">
                <a:latin typeface="楷体" panose="02010609060101010101" pitchFamily="49" charset="-122"/>
                <a:ea typeface="楷体" panose="02010609060101010101" pitchFamily="49" charset="-122"/>
              </a:rPr>
              <a:t>《</a:t>
            </a:r>
            <a:r>
              <a:rPr lang="zh-CN" altLang="en-US" sz="2000" b="1" smtClean="0">
                <a:latin typeface="楷体" panose="02010609060101010101" pitchFamily="49" charset="-122"/>
                <a:ea typeface="楷体" panose="02010609060101010101" pitchFamily="49" charset="-122"/>
              </a:rPr>
              <a:t>竹里馆</a:t>
            </a:r>
            <a:r>
              <a:rPr lang="en-US" altLang="zh-CN" sz="2000" b="1" smtClean="0">
                <a:latin typeface="楷体" panose="02010609060101010101" pitchFamily="49" charset="-122"/>
                <a:ea typeface="楷体" panose="02010609060101010101" pitchFamily="49" charset="-122"/>
              </a:rPr>
              <a:t>》</a:t>
            </a:r>
          </a:p>
          <a:p>
            <a:pPr marL="0" indent="0">
              <a:buFont typeface="Arial" panose="020B0604020202020204" pitchFamily="34" charset="0"/>
              <a:buNone/>
            </a:pPr>
            <a:r>
              <a:rPr lang="zh-CN" altLang="en-US" sz="2000" b="1" smtClean="0">
                <a:latin typeface="楷体" panose="02010609060101010101" pitchFamily="49" charset="-122"/>
                <a:ea typeface="楷体" panose="02010609060101010101" pitchFamily="49" charset="-122"/>
              </a:rPr>
              <a:t>何当凌云霄，直上数千尺。</a:t>
            </a:r>
            <a:endParaRPr lang="en-US" altLang="zh-CN" sz="2000" b="1" smtClean="0">
              <a:latin typeface="楷体" panose="02010609060101010101" pitchFamily="49" charset="-122"/>
              <a:ea typeface="楷体" panose="02010609060101010101" pitchFamily="49" charset="-122"/>
            </a:endParaRPr>
          </a:p>
          <a:p>
            <a:pPr marL="0" indent="0">
              <a:buFont typeface="Arial" panose="020B0604020202020204" pitchFamily="34" charset="0"/>
              <a:buNone/>
            </a:pPr>
            <a:r>
              <a:rPr lang="en-US" altLang="zh-CN" sz="2000" b="1" smtClean="0">
                <a:latin typeface="楷体" panose="02010609060101010101" pitchFamily="49" charset="-122"/>
                <a:ea typeface="楷体" panose="02010609060101010101" pitchFamily="49" charset="-122"/>
              </a:rPr>
              <a:t>              ——</a:t>
            </a:r>
            <a:r>
              <a:rPr lang="zh-CN" altLang="en-US" sz="2000" b="1" smtClean="0">
                <a:latin typeface="楷体" panose="02010609060101010101" pitchFamily="49" charset="-122"/>
                <a:ea typeface="楷体" panose="02010609060101010101" pitchFamily="49" charset="-122"/>
              </a:rPr>
              <a:t>李白</a:t>
            </a:r>
            <a:r>
              <a:rPr lang="en-US" altLang="zh-CN" sz="2000" b="1" smtClean="0">
                <a:latin typeface="楷体" panose="02010609060101010101" pitchFamily="49" charset="-122"/>
                <a:ea typeface="楷体" panose="02010609060101010101" pitchFamily="49" charset="-122"/>
              </a:rPr>
              <a:t>《</a:t>
            </a:r>
            <a:r>
              <a:rPr lang="zh-CN" altLang="en-US" sz="2000" b="1" smtClean="0">
                <a:latin typeface="楷体" panose="02010609060101010101" pitchFamily="49" charset="-122"/>
                <a:ea typeface="楷体" panose="02010609060101010101" pitchFamily="49" charset="-122"/>
              </a:rPr>
              <a:t>南轩松</a:t>
            </a:r>
            <a:r>
              <a:rPr lang="en-US" altLang="zh-CN" sz="2000" b="1" smtClean="0">
                <a:latin typeface="楷体" panose="02010609060101010101" pitchFamily="49" charset="-122"/>
                <a:ea typeface="楷体" panose="02010609060101010101" pitchFamily="49" charset="-122"/>
              </a:rPr>
              <a:t>》</a:t>
            </a:r>
          </a:p>
          <a:p>
            <a:pPr marL="0" indent="0">
              <a:buFont typeface="Arial" panose="020B0604020202020204" pitchFamily="34" charset="0"/>
              <a:buNone/>
            </a:pPr>
            <a:r>
              <a:rPr lang="zh-CN" altLang="en-US" sz="2000" b="1" smtClean="0">
                <a:latin typeface="楷体" panose="02010609060101010101" pitchFamily="49" charset="-122"/>
                <a:ea typeface="楷体" panose="02010609060101010101" pitchFamily="49" charset="-122"/>
              </a:rPr>
              <a:t>采菊东篱下，悠然见南山。 </a:t>
            </a:r>
            <a:endParaRPr lang="en-US" altLang="zh-CN" sz="2000" b="1" smtClean="0">
              <a:latin typeface="楷体" panose="02010609060101010101" pitchFamily="49" charset="-122"/>
              <a:ea typeface="楷体" panose="02010609060101010101" pitchFamily="49" charset="-122"/>
            </a:endParaRPr>
          </a:p>
          <a:p>
            <a:pPr marL="0" indent="0">
              <a:buFont typeface="Arial" panose="020B0604020202020204" pitchFamily="34" charset="0"/>
              <a:buNone/>
            </a:pPr>
            <a:r>
              <a:rPr lang="en-US" altLang="zh-CN" sz="2000" b="1" smtClean="0">
                <a:latin typeface="楷体" panose="02010609060101010101" pitchFamily="49" charset="-122"/>
                <a:ea typeface="楷体" panose="02010609060101010101" pitchFamily="49" charset="-122"/>
              </a:rPr>
              <a:t>              —— </a:t>
            </a:r>
            <a:r>
              <a:rPr lang="zh-CN" altLang="en-US" sz="2000" b="1" smtClean="0">
                <a:latin typeface="楷体" panose="02010609060101010101" pitchFamily="49" charset="-122"/>
                <a:ea typeface="楷体" panose="02010609060101010101" pitchFamily="49" charset="-122"/>
              </a:rPr>
              <a:t>陶渊明</a:t>
            </a:r>
            <a:r>
              <a:rPr lang="en-US" altLang="zh-CN" sz="2000" b="1" smtClean="0">
                <a:latin typeface="楷体" panose="02010609060101010101" pitchFamily="49" charset="-122"/>
                <a:ea typeface="楷体" panose="02010609060101010101" pitchFamily="49" charset="-122"/>
              </a:rPr>
              <a:t>《</a:t>
            </a:r>
            <a:r>
              <a:rPr lang="zh-CN" altLang="en-US" sz="2000" b="1" smtClean="0">
                <a:latin typeface="楷体" panose="02010609060101010101" pitchFamily="49" charset="-122"/>
                <a:ea typeface="楷体" panose="02010609060101010101" pitchFamily="49" charset="-122"/>
              </a:rPr>
              <a:t>饮酒</a:t>
            </a:r>
            <a:r>
              <a:rPr lang="en-US" altLang="zh-CN" sz="2000" b="1" smtClean="0">
                <a:latin typeface="楷体" panose="02010609060101010101" pitchFamily="49" charset="-122"/>
                <a:ea typeface="楷体" panose="02010609060101010101" pitchFamily="49" charset="-122"/>
              </a:rPr>
              <a:t>·</a:t>
            </a:r>
            <a:r>
              <a:rPr lang="zh-CN" altLang="en-US" sz="2000" b="1" smtClean="0">
                <a:latin typeface="楷体" panose="02010609060101010101" pitchFamily="49" charset="-122"/>
                <a:ea typeface="楷体" panose="02010609060101010101" pitchFamily="49" charset="-122"/>
              </a:rPr>
              <a:t>其五</a:t>
            </a:r>
            <a:r>
              <a:rPr lang="en-US" altLang="zh-CN" sz="2000" b="1" smtClean="0">
                <a:latin typeface="楷体" panose="02010609060101010101" pitchFamily="49" charset="-122"/>
                <a:ea typeface="楷体" panose="02010609060101010101" pitchFamily="49" charset="-122"/>
              </a:rPr>
              <a:t>》 </a:t>
            </a:r>
          </a:p>
          <a:p>
            <a:pPr marL="0" indent="0">
              <a:buFont typeface="Arial" panose="020B0604020202020204" pitchFamily="34" charset="0"/>
              <a:buNone/>
            </a:pPr>
            <a:r>
              <a:rPr lang="zh-CN" altLang="en-US" sz="2000" b="1" smtClean="0">
                <a:latin typeface="楷体" panose="02010609060101010101" pitchFamily="49" charset="-122"/>
                <a:ea typeface="楷体" panose="02010609060101010101" pitchFamily="49" charset="-122"/>
              </a:rPr>
              <a:t>待到重阳日，还来就菊花。 </a:t>
            </a:r>
            <a:endParaRPr lang="en-US" altLang="zh-CN" sz="2000" b="1" smtClean="0">
              <a:latin typeface="楷体" panose="02010609060101010101" pitchFamily="49" charset="-122"/>
              <a:ea typeface="楷体" panose="02010609060101010101" pitchFamily="49" charset="-122"/>
            </a:endParaRPr>
          </a:p>
          <a:p>
            <a:pPr marL="0" indent="0">
              <a:buFont typeface="Arial" panose="020B0604020202020204" pitchFamily="34" charset="0"/>
              <a:buNone/>
            </a:pPr>
            <a:r>
              <a:rPr lang="en-US" altLang="zh-CN" sz="2000" b="1" smtClean="0">
                <a:latin typeface="楷体" panose="02010609060101010101" pitchFamily="49" charset="-122"/>
                <a:ea typeface="楷体" panose="02010609060101010101" pitchFamily="49" charset="-122"/>
              </a:rPr>
              <a:t>              —— </a:t>
            </a:r>
            <a:r>
              <a:rPr lang="zh-CN" altLang="en-US" sz="2000" b="1" smtClean="0">
                <a:latin typeface="楷体" panose="02010609060101010101" pitchFamily="49" charset="-122"/>
                <a:ea typeface="楷体" panose="02010609060101010101" pitchFamily="49" charset="-122"/>
              </a:rPr>
              <a:t>孟浩然</a:t>
            </a:r>
            <a:r>
              <a:rPr lang="en-US" altLang="zh-CN" sz="2000" b="1" smtClean="0">
                <a:latin typeface="楷体" panose="02010609060101010101" pitchFamily="49" charset="-122"/>
                <a:ea typeface="楷体" panose="02010609060101010101" pitchFamily="49" charset="-122"/>
              </a:rPr>
              <a:t>《</a:t>
            </a:r>
            <a:r>
              <a:rPr lang="zh-CN" altLang="en-US" sz="2000" b="1" smtClean="0">
                <a:latin typeface="楷体" panose="02010609060101010101" pitchFamily="49" charset="-122"/>
                <a:ea typeface="楷体" panose="02010609060101010101" pitchFamily="49" charset="-122"/>
              </a:rPr>
              <a:t>过故人庄</a:t>
            </a:r>
            <a:r>
              <a:rPr lang="en-US" altLang="zh-CN" sz="2000" b="1" smtClean="0">
                <a:latin typeface="楷体" panose="02010609060101010101" pitchFamily="49" charset="-122"/>
                <a:ea typeface="楷体" panose="02010609060101010101" pitchFamily="49" charset="-122"/>
              </a:rPr>
              <a:t>》</a:t>
            </a:r>
          </a:p>
          <a:p>
            <a:pPr marL="0" indent="0">
              <a:buFont typeface="Arial" panose="020B0604020202020204" pitchFamily="34" charset="0"/>
              <a:buNone/>
            </a:pPr>
            <a:r>
              <a:rPr lang="en-US" altLang="zh-CN" sz="2000" b="1" smtClean="0">
                <a:latin typeface="楷体" panose="02010609060101010101" pitchFamily="49" charset="-122"/>
                <a:ea typeface="楷体" panose="02010609060101010101" pitchFamily="49" charset="-122"/>
              </a:rPr>
              <a:t>          </a:t>
            </a:r>
          </a:p>
          <a:p>
            <a:pPr marL="0" indent="0">
              <a:buFont typeface="Arial" panose="020B0604020202020204" pitchFamily="34" charset="0"/>
              <a:buNone/>
            </a:pPr>
            <a:r>
              <a:rPr lang="en-US" altLang="zh-CN" sz="2000" b="1" smtClean="0">
                <a:latin typeface="楷体" panose="02010609060101010101" pitchFamily="49" charset="-122"/>
                <a:ea typeface="楷体" panose="02010609060101010101" pitchFamily="49" charset="-122"/>
              </a:rPr>
              <a:t>                 ……</a:t>
            </a:r>
          </a:p>
          <a:p>
            <a:pPr marL="0" indent="0">
              <a:buFont typeface="Arial" panose="020B0604020202020204" pitchFamily="34" charset="0"/>
              <a:buNone/>
            </a:pPr>
            <a:r>
              <a:rPr lang="zh-CN" altLang="en-US" b="1" smtClean="0"/>
              <a:t/>
            </a:r>
            <a:br>
              <a:rPr lang="zh-CN" altLang="en-US" b="1" smtClean="0"/>
            </a:br>
            <a:endParaRPr lang="zh-CN" altLang="en-US" b="1" smtClean="0"/>
          </a:p>
        </p:txBody>
      </p:sp>
      <p:sp>
        <p:nvSpPr>
          <p:cNvPr id="132099" name="Rectangle 4"/>
          <p:cNvSpPr>
            <a:spLocks noChangeArrowheads="1"/>
          </p:cNvSpPr>
          <p:nvPr/>
        </p:nvSpPr>
        <p:spPr bwMode="auto">
          <a:xfrm>
            <a:off x="0" y="0"/>
            <a:ext cx="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88872" rIns="0" bIns="88872"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zh-CN"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32100" name="矩形 1"/>
          <p:cNvSpPr>
            <a:spLocks noChangeArrowheads="1"/>
          </p:cNvSpPr>
          <p:nvPr/>
        </p:nvSpPr>
        <p:spPr bwMode="auto">
          <a:xfrm>
            <a:off x="395288" y="4652963"/>
            <a:ext cx="78501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宋体" panose="02010600030101010101" pitchFamily="2" charset="-122"/>
              </a:rPr>
              <a:t>【设计意图】：提升学生</a:t>
            </a:r>
            <a:r>
              <a:rPr kumimoji="0" lang="zh-CN" altLang="en-US"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宋体" panose="02010600030101010101" pitchFamily="2" charset="-122"/>
              </a:rPr>
              <a:t>“</a:t>
            </a:r>
            <a:r>
              <a:rPr kumimoji="0" lang="zh-CN"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宋体" panose="02010600030101010101" pitchFamily="2" charset="-122"/>
              </a:rPr>
              <a:t>文化传承与理解</a:t>
            </a:r>
            <a:r>
              <a:rPr kumimoji="0" lang="zh-CN" altLang="en-US"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宋体" panose="02010600030101010101" pitchFamily="2" charset="-122"/>
              </a:rPr>
              <a:t>”</a:t>
            </a:r>
            <a:r>
              <a:rPr kumimoji="0" lang="zh-CN"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宋体" panose="02010600030101010101" pitchFamily="2" charset="-122"/>
              </a:rPr>
              <a:t>的语文核心素养。领悟诗画中的人文价值。</a:t>
            </a:r>
            <a:endParaRPr kumimoji="0" lang="zh-CN" altLang="zh-CN" sz="24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endParaRPr>
          </a:p>
        </p:txBody>
      </p:sp>
      <p:sp>
        <p:nvSpPr>
          <p:cNvPr id="2" name="圆角矩形 1"/>
          <p:cNvSpPr/>
          <p:nvPr/>
        </p:nvSpPr>
        <p:spPr>
          <a:xfrm>
            <a:off x="179388" y="4397375"/>
            <a:ext cx="8424862" cy="147955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229366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88" y="0"/>
            <a:ext cx="9196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文本框 1"/>
          <p:cNvSpPr txBox="1">
            <a:spLocks noChangeArrowheads="1"/>
          </p:cNvSpPr>
          <p:nvPr/>
        </p:nvSpPr>
        <p:spPr bwMode="auto">
          <a:xfrm>
            <a:off x="1835150" y="2430463"/>
            <a:ext cx="6121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冰雪林中著此身，不同桃李混芳尘；</a:t>
            </a:r>
            <a:b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b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忽然一夜清香发，散作乾坤万里春。</a:t>
            </a:r>
            <a:endParaRPr kumimoji="0" lang="en-US" altLang="zh-CN"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                     </a:t>
            </a: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（元）王冕</a:t>
            </a:r>
            <a:endParaRPr kumimoji="0" lang="zh-CN" altLang="en-US" sz="2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圆角矩形 2"/>
          <p:cNvSpPr/>
          <p:nvPr/>
        </p:nvSpPr>
        <p:spPr>
          <a:xfrm>
            <a:off x="1646238" y="2419350"/>
            <a:ext cx="6119812" cy="13954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双波形 5"/>
          <p:cNvSpPr/>
          <p:nvPr/>
        </p:nvSpPr>
        <p:spPr>
          <a:xfrm>
            <a:off x="971550" y="1122363"/>
            <a:ext cx="3024188" cy="863600"/>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3126" name="文本框 1"/>
          <p:cNvSpPr txBox="1">
            <a:spLocks noChangeArrowheads="1"/>
          </p:cNvSpPr>
          <p:nvPr/>
        </p:nvSpPr>
        <p:spPr bwMode="auto">
          <a:xfrm>
            <a:off x="1331913" y="1144588"/>
            <a:ext cx="2663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smtClean="0">
                <a:ln>
                  <a:noFill/>
                </a:ln>
                <a:solidFill>
                  <a:srgbClr val="000000"/>
                </a:solidFill>
                <a:effectLst/>
                <a:uLnTx/>
                <a:uFillTx/>
                <a:latin typeface="黑体" panose="02010609060101010101" pitchFamily="49" charset="-122"/>
                <a:ea typeface="黑体" panose="02010609060101010101" pitchFamily="49" charset="-122"/>
                <a:cs typeface="+mn-cs"/>
              </a:rPr>
              <a:t>布置作业</a:t>
            </a:r>
          </a:p>
        </p:txBody>
      </p:sp>
      <p:sp>
        <p:nvSpPr>
          <p:cNvPr id="133127" name="文本框 3"/>
          <p:cNvSpPr txBox="1">
            <a:spLocks noChangeArrowheads="1"/>
          </p:cNvSpPr>
          <p:nvPr/>
        </p:nvSpPr>
        <p:spPr bwMode="auto">
          <a:xfrm>
            <a:off x="1092200" y="2286000"/>
            <a:ext cx="649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1.</a:t>
            </a:r>
            <a:endPar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p:txBody>
      </p:sp>
      <p:sp>
        <p:nvSpPr>
          <p:cNvPr id="133128" name="文本框 6"/>
          <p:cNvSpPr txBox="1">
            <a:spLocks noChangeArrowheads="1"/>
          </p:cNvSpPr>
          <p:nvPr/>
        </p:nvSpPr>
        <p:spPr bwMode="auto">
          <a:xfrm>
            <a:off x="519113" y="4051300"/>
            <a:ext cx="8734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      </a:t>
            </a:r>
            <a:r>
              <a:rPr kumimoji="0" lang="zh-CN" altLang="en-US" sz="2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很遗憾，这首诗只有诗，没有画。你来想象，这是一幅怎样的画作？</a:t>
            </a:r>
            <a:endParaRPr kumimoji="0" lang="en-US" altLang="zh-CN" sz="2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 </a:t>
            </a:r>
            <a:r>
              <a:rPr kumimoji="0" lang="zh-CN" altLang="en-US" sz="2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试着完成学习单第二部分内容</a:t>
            </a:r>
            <a:r>
              <a:rPr kumimoji="0" lang="zh-CN" altLang="en-US" sz="1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a:t>
            </a:r>
          </a:p>
        </p:txBody>
      </p:sp>
      <p:sp>
        <p:nvSpPr>
          <p:cNvPr id="133129" name="文本框 7"/>
          <p:cNvSpPr txBox="1">
            <a:spLocks noChangeArrowheads="1"/>
          </p:cNvSpPr>
          <p:nvPr/>
        </p:nvSpPr>
        <p:spPr bwMode="auto">
          <a:xfrm>
            <a:off x="1331913" y="5084763"/>
            <a:ext cx="56657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2.</a:t>
            </a: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背诵并摘抄梅花的诗句。</a:t>
            </a:r>
            <a:endParaRPr kumimoji="0" lang="en-US" altLang="zh-CN"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64419076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8" y="0"/>
            <a:ext cx="9196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4147" name="对象 3"/>
          <p:cNvGraphicFramePr>
            <a:graphicFrameLocks noChangeAspect="1"/>
          </p:cNvGraphicFramePr>
          <p:nvPr/>
        </p:nvGraphicFramePr>
        <p:xfrm>
          <a:off x="1331913" y="290513"/>
          <a:ext cx="6624637" cy="6567487"/>
        </p:xfrm>
        <a:graphic>
          <a:graphicData uri="http://schemas.openxmlformats.org/presentationml/2006/ole">
            <mc:AlternateContent xmlns:mc="http://schemas.openxmlformats.org/markup-compatibility/2006">
              <mc:Choice xmlns:v="urn:schemas-microsoft-com:vml" Requires="v">
                <p:oleObj spid="_x0000_s14352" name="文档" r:id="rId4" imgW="5281594" imgH="5234948" progId="Word.Document.12">
                  <p:embed/>
                </p:oleObj>
              </mc:Choice>
              <mc:Fallback>
                <p:oleObj name="文档" r:id="rId4" imgW="5281594" imgH="5234948" progId="Word.Document.12">
                  <p:embed/>
                  <p:pic>
                    <p:nvPicPr>
                      <p:cNvPr id="134147" name="对象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290513"/>
                        <a:ext cx="6624637" cy="656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9633731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8" y="0"/>
            <a:ext cx="9196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5171" name="对象 3"/>
          <p:cNvGraphicFramePr>
            <a:graphicFrameLocks noChangeAspect="1"/>
          </p:cNvGraphicFramePr>
          <p:nvPr/>
        </p:nvGraphicFramePr>
        <p:xfrm>
          <a:off x="1331913" y="290513"/>
          <a:ext cx="6624637" cy="6567487"/>
        </p:xfrm>
        <a:graphic>
          <a:graphicData uri="http://schemas.openxmlformats.org/presentationml/2006/ole">
            <mc:AlternateContent xmlns:mc="http://schemas.openxmlformats.org/markup-compatibility/2006">
              <mc:Choice xmlns:v="urn:schemas-microsoft-com:vml" Requires="v">
                <p:oleObj spid="_x0000_s15376" name="文档" r:id="rId4" imgW="5281594" imgH="5234948" progId="Word.Document.12">
                  <p:embed/>
                </p:oleObj>
              </mc:Choice>
              <mc:Fallback>
                <p:oleObj name="文档" r:id="rId4" imgW="5281594" imgH="5234948" progId="Word.Document.12">
                  <p:embed/>
                  <p:pic>
                    <p:nvPicPr>
                      <p:cNvPr id="135171" name="对象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290513"/>
                        <a:ext cx="6624637" cy="656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5172" name="图片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388" y="836613"/>
            <a:ext cx="3273426"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1300" y="836613"/>
            <a:ext cx="442912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6325" y="825500"/>
            <a:ext cx="4524375"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22463" y="825500"/>
            <a:ext cx="4516437"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705100" y="820738"/>
            <a:ext cx="4516438"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28950" y="820738"/>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035425" y="836613"/>
            <a:ext cx="4751388"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514725" y="820738"/>
            <a:ext cx="5622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566863" y="69215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712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WordArt 3"/>
          <p:cNvSpPr>
            <a:spLocks noChangeArrowheads="1" noChangeShapeType="1" noTextEdit="1"/>
          </p:cNvSpPr>
          <p:nvPr/>
        </p:nvSpPr>
        <p:spPr bwMode="gray">
          <a:xfrm>
            <a:off x="2362200" y="838200"/>
            <a:ext cx="4800600" cy="1219200"/>
          </a:xfrm>
          <a:prstGeom prst="rect">
            <a:avLst/>
          </a:prstGeom>
        </p:spPr>
        <p:txBody>
          <a:bodyPr wrap="none" fromWordArt="1">
            <a:prstTxWarp prst="textDeflate">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CN" altLang="en-US" sz="5400" b="1" kern="10" dirty="0" smtClean="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latin typeface="Verdana" panose="020B0604030504040204" pitchFamily="34" charset="0"/>
                <a:cs typeface="Verdana" panose="020B0604030504040204" pitchFamily="34" charset="0"/>
              </a:rPr>
              <a:t>识记 </a:t>
            </a:r>
            <a:r>
              <a:rPr kumimoji="0" lang="zh-CN" altLang="en-US" sz="5400" b="1" i="0" u="none" strike="noStrike" kern="10" cap="none" spc="0" normalizeH="0" baseline="0" noProof="0" dirty="0" smtClean="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rPr>
              <a:t> 理解</a:t>
            </a:r>
            <a:r>
              <a:rPr kumimoji="0" lang="zh-CN" altLang="en-US" sz="5400" b="1" i="0" u="none" strike="noStrike" kern="10" cap="none" spc="0" normalizeH="0" noProof="0" dirty="0" smtClean="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rPr>
              <a:t>  运用</a:t>
            </a:r>
            <a:endParaRPr kumimoji="0" lang="en-US" altLang="zh-CN" sz="5400" b="1" i="0" u="none" strike="noStrike" kern="10" cap="none" spc="0" normalizeH="0" baseline="0" noProof="0" dirty="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0" cap="none" spc="0" normalizeH="0" baseline="0" noProof="0" dirty="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rPr>
              <a:t>——</a:t>
            </a:r>
            <a:r>
              <a:rPr kumimoji="0" lang="zh-CN" altLang="en-US" sz="5400" b="1" i="0" u="none" strike="noStrike" kern="10" cap="none" spc="0" normalizeH="0" baseline="0" noProof="0" dirty="0" smtClean="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rPr>
              <a:t>词语教学</a:t>
            </a:r>
            <a:endParaRPr kumimoji="0" lang="zh-CN" altLang="en-US" sz="5400" b="1" i="0" u="none" strike="noStrike" kern="10" cap="none" spc="0" normalizeH="0" baseline="0" noProof="0" dirty="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endParaRPr>
          </a:p>
        </p:txBody>
      </p:sp>
      <p:sp>
        <p:nvSpPr>
          <p:cNvPr id="4099" name="文本框 1"/>
          <p:cNvSpPr txBox="1">
            <a:spLocks noChangeArrowheads="1"/>
          </p:cNvSpPr>
          <p:nvPr/>
        </p:nvSpPr>
        <p:spPr bwMode="auto">
          <a:xfrm>
            <a:off x="609600" y="3429000"/>
            <a:ext cx="8153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cs typeface="+mn-cs"/>
              </a:rPr>
              <a:t>            </a:t>
            </a:r>
            <a:r>
              <a:rPr kumimoji="0" lang="zh-CN" altLang="en-US" sz="3600" b="0" i="0" u="none" strike="noStrike" kern="1200" cap="none" spc="0" normalizeH="0" baseline="0" noProof="0" dirty="0" smtClean="0">
                <a:ln>
                  <a:noFill/>
                </a:ln>
                <a:solidFill>
                  <a:srgbClr val="000000"/>
                </a:solidFill>
                <a:effectLst/>
                <a:uLnTx/>
                <a:uFillTx/>
                <a:latin typeface="华文隶书" panose="02010800040101010101" pitchFamily="2" charset="-122"/>
                <a:ea typeface="华文隶书" panose="02010800040101010101" pitchFamily="2" charset="-122"/>
                <a:cs typeface="+mn-cs"/>
              </a:rPr>
              <a:t>在感性中汲取词语，在活动中理解</a:t>
            </a:r>
            <a:endParaRPr kumimoji="0" lang="en-US" altLang="zh-CN" sz="3600" b="0" i="0" u="none" strike="noStrike" kern="1200" cap="none" spc="0" normalizeH="0" baseline="0" noProof="0" dirty="0" smtClean="0">
              <a:ln>
                <a:noFill/>
              </a:ln>
              <a:solidFill>
                <a:srgbClr val="000000"/>
              </a:solidFill>
              <a:effectLst/>
              <a:uLnTx/>
              <a:uFillTx/>
              <a:latin typeface="华文隶书" panose="02010800040101010101" pitchFamily="2" charset="-122"/>
              <a:ea typeface="华文隶书" panose="0201080004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smtClean="0">
                <a:ln>
                  <a:noFill/>
                </a:ln>
                <a:solidFill>
                  <a:srgbClr val="000000"/>
                </a:solidFill>
                <a:effectLst/>
                <a:uLnTx/>
                <a:uFillTx/>
                <a:latin typeface="华文隶书" panose="02010800040101010101" pitchFamily="2" charset="-122"/>
                <a:ea typeface="华文隶书" panose="02010800040101010101" pitchFamily="2" charset="-122"/>
                <a:cs typeface="+mn-cs"/>
              </a:rPr>
              <a:t>词语，在运用中诠释词语。字词的教学既有识字之色，也有识字之味。</a:t>
            </a:r>
          </a:p>
        </p:txBody>
      </p:sp>
      <p:pic>
        <p:nvPicPr>
          <p:cNvPr id="410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27950" y="228600"/>
            <a:ext cx="1206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6476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5" name="TextBox 6"/>
          <p:cNvSpPr txBox="1">
            <a:spLocks noChangeArrowheads="1"/>
          </p:cNvSpPr>
          <p:nvPr/>
        </p:nvSpPr>
        <p:spPr bwMode="auto">
          <a:xfrm>
            <a:off x="533400" y="9144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微软雅黑" panose="020B0503020204020204" pitchFamily="34" charset="-122"/>
                <a:ea typeface="PMingLiU" panose="02020500000000000000" pitchFamily="18" charset="-120"/>
              </a:defRPr>
            </a:lvl1pPr>
            <a:lvl2pPr marL="742950" indent="-285750" eaLnBrk="0" hangingPunct="0">
              <a:defRPr>
                <a:solidFill>
                  <a:schemeClr val="tx1"/>
                </a:solidFill>
                <a:latin typeface="微软雅黑" panose="020B0503020204020204" pitchFamily="34" charset="-122"/>
                <a:ea typeface="PMingLiU" panose="02020500000000000000" pitchFamily="18" charset="-120"/>
              </a:defRPr>
            </a:lvl2pPr>
            <a:lvl3pPr marL="1143000" indent="-228600" eaLnBrk="0" hangingPunct="0">
              <a:defRPr>
                <a:solidFill>
                  <a:schemeClr val="tx1"/>
                </a:solidFill>
                <a:latin typeface="微软雅黑" panose="020B0503020204020204" pitchFamily="34" charset="-122"/>
                <a:ea typeface="PMingLiU" panose="02020500000000000000" pitchFamily="18" charset="-120"/>
              </a:defRPr>
            </a:lvl3pPr>
            <a:lvl4pPr marL="1600200" indent="-228600" eaLnBrk="0" hangingPunct="0">
              <a:defRPr>
                <a:solidFill>
                  <a:schemeClr val="tx1"/>
                </a:solidFill>
                <a:latin typeface="微软雅黑" panose="020B0503020204020204" pitchFamily="34" charset="-122"/>
                <a:ea typeface="PMingLiU" panose="02020500000000000000" pitchFamily="18" charset="-120"/>
              </a:defRPr>
            </a:lvl4pPr>
            <a:lvl5pPr marL="2057400" indent="-228600" eaLnBrk="0" hangingPunct="0">
              <a:defRPr>
                <a:solidFill>
                  <a:schemeClr val="tx1"/>
                </a:solidFill>
                <a:latin typeface="微软雅黑" panose="020B0503020204020204" pitchFamily="34" charset="-122"/>
                <a:ea typeface="PMingLiU"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9pPr>
          </a:lstStyle>
          <a:p>
            <a:pPr eaLnBrk="1" hangingPunct="1"/>
            <a:r>
              <a:rPr lang="en-US" altLang="zh-CN" sz="3600" b="1" dirty="0">
                <a:solidFill>
                  <a:srgbClr val="C00000"/>
                </a:solidFill>
                <a:latin typeface="华文新魏" panose="02010800040101010101" pitchFamily="2" charset="-122"/>
                <a:ea typeface="华文新魏" panose="02010800040101010101" pitchFamily="2" charset="-122"/>
              </a:rPr>
              <a:t> </a:t>
            </a:r>
            <a:r>
              <a:rPr lang="en-US" altLang="zh-CN" sz="3600" b="1" dirty="0" smtClean="0">
                <a:solidFill>
                  <a:srgbClr val="C00000"/>
                </a:solidFill>
                <a:latin typeface="华文新魏" panose="02010800040101010101" pitchFamily="2" charset="-122"/>
                <a:ea typeface="华文新魏" panose="02010800040101010101" pitchFamily="2" charset="-122"/>
              </a:rPr>
              <a:t>  </a:t>
            </a:r>
            <a:r>
              <a:rPr lang="zh-CN" altLang="en-US" sz="3600" b="1" dirty="0" smtClean="0">
                <a:solidFill>
                  <a:srgbClr val="C00000"/>
                </a:solidFill>
                <a:latin typeface="华文新魏" panose="02010800040101010101" pitchFamily="2" charset="-122"/>
                <a:ea typeface="华文新魏" panose="02010800040101010101" pitchFamily="2" charset="-122"/>
              </a:rPr>
              <a:t>探索</a:t>
            </a:r>
            <a:r>
              <a:rPr lang="zh-CN" altLang="en-US" sz="3600" b="1" dirty="0">
                <a:solidFill>
                  <a:srgbClr val="C00000"/>
                </a:solidFill>
                <a:latin typeface="华文新魏" panose="02010800040101010101" pitchFamily="2" charset="-122"/>
                <a:ea typeface="华文新魏" panose="02010800040101010101" pitchFamily="2" charset="-122"/>
              </a:rPr>
              <a:t>多种课</a:t>
            </a:r>
            <a:r>
              <a:rPr lang="zh-CN" altLang="en-US" sz="3600" b="1" dirty="0" smtClean="0">
                <a:solidFill>
                  <a:srgbClr val="C00000"/>
                </a:solidFill>
                <a:latin typeface="华文新魏" panose="02010800040101010101" pitchFamily="2" charset="-122"/>
                <a:ea typeface="华文新魏" panose="02010800040101010101" pitchFamily="2" charset="-122"/>
              </a:rPr>
              <a:t>型</a:t>
            </a:r>
            <a:endParaRPr lang="en-US" altLang="zh-CN" sz="3600" b="1" dirty="0">
              <a:latin typeface="楷体" panose="02010609060101010101" pitchFamily="49" charset="-122"/>
              <a:ea typeface="楷体" panose="02010609060101010101" pitchFamily="49" charset="-122"/>
            </a:endParaRPr>
          </a:p>
        </p:txBody>
      </p:sp>
      <p:sp>
        <p:nvSpPr>
          <p:cNvPr id="6" name="Rectangle 1"/>
          <p:cNvSpPr>
            <a:spLocks noChangeArrowheads="1"/>
          </p:cNvSpPr>
          <p:nvPr/>
        </p:nvSpPr>
        <p:spPr bwMode="auto">
          <a:xfrm>
            <a:off x="914400" y="1741488"/>
            <a:ext cx="7010400" cy="3784600"/>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微软雅黑" panose="020B0503020204020204" pitchFamily="34" charset="-122"/>
                <a:ea typeface="PMingLiU" panose="02020500000000000000" pitchFamily="18" charset="-120"/>
              </a:defRPr>
            </a:lvl1pPr>
            <a:lvl2pPr marL="742950" indent="-285750" eaLnBrk="0" hangingPunct="0">
              <a:defRPr>
                <a:solidFill>
                  <a:schemeClr val="tx1"/>
                </a:solidFill>
                <a:latin typeface="微软雅黑" panose="020B0503020204020204" pitchFamily="34" charset="-122"/>
                <a:ea typeface="PMingLiU" panose="02020500000000000000" pitchFamily="18" charset="-120"/>
              </a:defRPr>
            </a:lvl2pPr>
            <a:lvl3pPr marL="1143000" indent="-228600" eaLnBrk="0" hangingPunct="0">
              <a:defRPr>
                <a:solidFill>
                  <a:schemeClr val="tx1"/>
                </a:solidFill>
                <a:latin typeface="微软雅黑" panose="020B0503020204020204" pitchFamily="34" charset="-122"/>
                <a:ea typeface="PMingLiU" panose="02020500000000000000" pitchFamily="18" charset="-120"/>
              </a:defRPr>
            </a:lvl3pPr>
            <a:lvl4pPr marL="1600200" indent="-228600" eaLnBrk="0" hangingPunct="0">
              <a:defRPr>
                <a:solidFill>
                  <a:schemeClr val="tx1"/>
                </a:solidFill>
                <a:latin typeface="微软雅黑" panose="020B0503020204020204" pitchFamily="34" charset="-122"/>
                <a:ea typeface="PMingLiU" panose="02020500000000000000" pitchFamily="18" charset="-120"/>
              </a:defRPr>
            </a:lvl4pPr>
            <a:lvl5pPr marL="2057400" indent="-228600" eaLnBrk="0" hangingPunct="0">
              <a:defRPr>
                <a:solidFill>
                  <a:schemeClr val="tx1"/>
                </a:solidFill>
                <a:latin typeface="微软雅黑" panose="020B0503020204020204" pitchFamily="34" charset="-122"/>
                <a:ea typeface="PMingLiU" panose="02020500000000000000" pitchFamily="18" charset="-12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PMingLiU" panose="02020500000000000000" pitchFamily="18" charset="-120"/>
              </a:defRPr>
            </a:lvl9pPr>
          </a:lstStyle>
          <a:p>
            <a:pPr>
              <a:lnSpc>
                <a:spcPct val="200000"/>
              </a:lnSpc>
            </a:pPr>
            <a:r>
              <a:rPr lang="zh-CN" altLang="en-US" sz="2000" b="1" dirty="0" smtClean="0">
                <a:solidFill>
                  <a:srgbClr val="000066"/>
                </a:solidFill>
                <a:latin typeface="楷体" panose="02010609060101010101" pitchFamily="49" charset="-122"/>
                <a:ea typeface="楷体" panose="02010609060101010101" pitchFamily="49" charset="-122"/>
                <a:cs typeface="Times New Roman" panose="02020603050405020304" pitchFamily="18" charset="0"/>
              </a:rPr>
              <a:t>如：课</a:t>
            </a:r>
            <a:r>
              <a:rPr lang="zh-CN" altLang="en-US" sz="2000" b="1" dirty="0">
                <a:solidFill>
                  <a:srgbClr val="000066"/>
                </a:solidFill>
                <a:latin typeface="楷体" panose="02010609060101010101" pitchFamily="49" charset="-122"/>
                <a:ea typeface="楷体" panose="02010609060101010101" pitchFamily="49" charset="-122"/>
                <a:cs typeface="Times New Roman" panose="02020603050405020304" pitchFamily="18" charset="0"/>
              </a:rPr>
              <a:t>前</a:t>
            </a:r>
            <a:r>
              <a:rPr lang="en-US" altLang="zh-CN" sz="2000" b="1" dirty="0">
                <a:solidFill>
                  <a:srgbClr val="000066"/>
                </a:solidFill>
                <a:latin typeface="楷体" panose="02010609060101010101" pitchFamily="49" charset="-122"/>
                <a:ea typeface="楷体" panose="02010609060101010101" pitchFamily="49" charset="-122"/>
                <a:cs typeface="Times New Roman" panose="02020603050405020304" pitchFamily="18" charset="0"/>
              </a:rPr>
              <a:t>3-5</a:t>
            </a:r>
            <a:r>
              <a:rPr lang="zh-CN" altLang="en-US" sz="2000" b="1" dirty="0">
                <a:solidFill>
                  <a:srgbClr val="000066"/>
                </a:solidFill>
                <a:latin typeface="楷体" panose="02010609060101010101" pitchFamily="49" charset="-122"/>
                <a:ea typeface="楷体" panose="02010609060101010101" pitchFamily="49" charset="-122"/>
                <a:cs typeface="Times New Roman" panose="02020603050405020304" pitchFamily="18" charset="0"/>
              </a:rPr>
              <a:t>分钟语文实践（</a:t>
            </a:r>
            <a:r>
              <a:rPr lang="zh-CN" altLang="en-US" sz="2000" b="1" dirty="0">
                <a:solidFill>
                  <a:srgbClr val="000000"/>
                </a:solidFill>
                <a:latin typeface="楷体" panose="02010609060101010101" pitchFamily="49" charset="-122"/>
                <a:ea typeface="楷体" panose="02010609060101010101" pitchFamily="49" charset="-122"/>
                <a:cs typeface="Times New Roman" panose="02020603050405020304" pitchFamily="18" charset="0"/>
              </a:rPr>
              <a:t>背古诗、演讲、</a:t>
            </a:r>
            <a:r>
              <a:rPr lang="zh-CN" altLang="en-US" sz="2000" b="1" dirty="0" smtClean="0">
                <a:solidFill>
                  <a:srgbClr val="000000"/>
                </a:solidFill>
                <a:latin typeface="楷体" panose="02010609060101010101" pitchFamily="49" charset="-122"/>
                <a:ea typeface="楷体" panose="02010609060101010101" pitchFamily="49" charset="-122"/>
                <a:cs typeface="Times New Roman" panose="02020603050405020304" pitchFamily="18" charset="0"/>
              </a:rPr>
              <a:t>好书</a:t>
            </a:r>
            <a:r>
              <a:rPr lang="zh-CN" altLang="en-US" sz="2000" b="1" dirty="0">
                <a:solidFill>
                  <a:srgbClr val="000000"/>
                </a:solidFill>
                <a:latin typeface="楷体" panose="02010609060101010101" pitchFamily="49" charset="-122"/>
                <a:ea typeface="楷体" panose="02010609060101010101" pitchFamily="49" charset="-122"/>
                <a:cs typeface="Times New Roman" panose="02020603050405020304" pitchFamily="18" charset="0"/>
              </a:rPr>
              <a:t>推荐</a:t>
            </a:r>
            <a:r>
              <a:rPr lang="zh-CN" altLang="en-US" sz="2000" b="1" dirty="0" smtClean="0">
                <a:solidFill>
                  <a:srgbClr val="000000"/>
                </a:solidFill>
                <a:latin typeface="楷体" panose="02010609060101010101" pitchFamily="49" charset="-122"/>
                <a:ea typeface="楷体" panose="02010609060101010101" pitchFamily="49" charset="-122"/>
                <a:cs typeface="Times New Roman" panose="02020603050405020304" pitchFamily="18" charset="0"/>
              </a:rPr>
              <a:t>、</a:t>
            </a:r>
            <a:r>
              <a:rPr lang="zh-CN" altLang="en-US" sz="2000" b="1" dirty="0">
                <a:solidFill>
                  <a:srgbClr val="000000"/>
                </a:solidFill>
                <a:latin typeface="楷体" panose="02010609060101010101" pitchFamily="49" charset="-122"/>
                <a:ea typeface="楷体" panose="02010609060101010101" pitchFamily="49" charset="-122"/>
                <a:cs typeface="Times New Roman" panose="02020603050405020304" pitchFamily="18" charset="0"/>
              </a:rPr>
              <a:t>小小课本剧、新闻点评等）</a:t>
            </a:r>
            <a:r>
              <a:rPr lang="zh-CN" altLang="en-US" sz="2000" b="1" dirty="0">
                <a:solidFill>
                  <a:srgbClr val="000066"/>
                </a:solidFill>
                <a:latin typeface="楷体" panose="02010609060101010101" pitchFamily="49" charset="-122"/>
                <a:ea typeface="楷体" panose="02010609060101010101" pitchFamily="49" charset="-122"/>
                <a:cs typeface="Times New Roman" panose="02020603050405020304" pitchFamily="18" charset="0"/>
              </a:rPr>
              <a:t>注意年级层级</a:t>
            </a:r>
            <a:endParaRPr lang="en-US" altLang="zh-CN" sz="2000" b="1" dirty="0">
              <a:solidFill>
                <a:srgbClr val="000066"/>
              </a:solidFill>
              <a:latin typeface="楷体" panose="02010609060101010101" pitchFamily="49" charset="-122"/>
              <a:ea typeface="楷体" panose="02010609060101010101" pitchFamily="49" charset="-122"/>
              <a:cs typeface="Times New Roman" panose="02020603050405020304" pitchFamily="18" charset="0"/>
            </a:endParaRPr>
          </a:p>
          <a:p>
            <a:pPr>
              <a:lnSpc>
                <a:spcPct val="200000"/>
              </a:lnSpc>
            </a:pPr>
            <a:r>
              <a:rPr lang="zh-CN" altLang="zh-CN" sz="2000" b="1" dirty="0">
                <a:solidFill>
                  <a:srgbClr val="000066"/>
                </a:solidFill>
                <a:latin typeface="楷体" panose="02010609060101010101" pitchFamily="49" charset="-122"/>
                <a:ea typeface="楷体" panose="02010609060101010101" pitchFamily="49" charset="-122"/>
                <a:cs typeface="Times New Roman" panose="02020603050405020304" pitchFamily="18" charset="0"/>
              </a:rPr>
              <a:t>①</a:t>
            </a:r>
            <a:r>
              <a:rPr lang="zh-CN" sz="2000" b="1" dirty="0">
                <a:solidFill>
                  <a:srgbClr val="000066"/>
                </a:solidFill>
                <a:latin typeface="楷体" panose="02010609060101010101" pitchFamily="49" charset="-122"/>
                <a:ea typeface="楷体" panose="02010609060101010101" pitchFamily="49" charset="-122"/>
                <a:cs typeface="Times New Roman" panose="02020603050405020304" pitchFamily="18" charset="0"/>
              </a:rPr>
              <a:t>识字课</a:t>
            </a:r>
            <a:r>
              <a:rPr lang="zh-CN" altLang="en-US" sz="2000" b="1" dirty="0">
                <a:solidFill>
                  <a:srgbClr val="000066"/>
                </a:solidFill>
                <a:latin typeface="楷体" panose="02010609060101010101" pitchFamily="49" charset="-122"/>
                <a:ea typeface="楷体" panose="02010609060101010101" pitchFamily="49" charset="-122"/>
                <a:cs typeface="Times New Roman" panose="02020603050405020304" pitchFamily="18" charset="0"/>
              </a:rPr>
              <a:t>        ②精读课       ③略读课   </a:t>
            </a:r>
            <a:endParaRPr lang="en-US" altLang="zh-CN" sz="2000" b="1" dirty="0">
              <a:solidFill>
                <a:srgbClr val="000066"/>
              </a:solidFill>
              <a:latin typeface="楷体" panose="02010609060101010101" pitchFamily="49" charset="-122"/>
              <a:ea typeface="楷体" panose="02010609060101010101" pitchFamily="49" charset="-122"/>
              <a:cs typeface="Times New Roman" panose="02020603050405020304" pitchFamily="18" charset="0"/>
            </a:endParaRPr>
          </a:p>
          <a:p>
            <a:pPr>
              <a:lnSpc>
                <a:spcPct val="200000"/>
              </a:lnSpc>
            </a:pPr>
            <a:r>
              <a:rPr lang="zh-CN" altLang="en-US" sz="2000" b="1" dirty="0">
                <a:solidFill>
                  <a:srgbClr val="000066"/>
                </a:solidFill>
                <a:latin typeface="楷体" panose="02010609060101010101" pitchFamily="49" charset="-122"/>
                <a:ea typeface="楷体" panose="02010609060101010101" pitchFamily="49" charset="-122"/>
                <a:cs typeface="Times New Roman" panose="02020603050405020304" pitchFamily="18" charset="0"/>
              </a:rPr>
              <a:t>④课外阅读课</a:t>
            </a:r>
            <a:r>
              <a:rPr lang="en-US" altLang="zh-CN" sz="2000" b="1" dirty="0">
                <a:solidFill>
                  <a:srgbClr val="000066"/>
                </a:solidFill>
                <a:latin typeface="楷体" panose="02010609060101010101" pitchFamily="49" charset="-122"/>
                <a:ea typeface="楷体" panose="02010609060101010101" pitchFamily="49" charset="-122"/>
                <a:cs typeface="Times New Roman" panose="02020603050405020304" pitchFamily="18" charset="0"/>
              </a:rPr>
              <a:t>    </a:t>
            </a:r>
            <a:r>
              <a:rPr lang="zh-CN" altLang="en-US" sz="2000" b="1" dirty="0">
                <a:solidFill>
                  <a:srgbClr val="000066"/>
                </a:solidFill>
                <a:latin typeface="楷体" panose="02010609060101010101" pitchFamily="49" charset="-122"/>
                <a:ea typeface="楷体" panose="02010609060101010101" pitchFamily="49" charset="-122"/>
                <a:cs typeface="Times New Roman" panose="02020603050405020304" pitchFamily="18" charset="0"/>
              </a:rPr>
              <a:t>⑤绘本阅读课   ⑥单元整合课 </a:t>
            </a:r>
            <a:endParaRPr lang="en-US" altLang="zh-CN" sz="2000" b="1" dirty="0">
              <a:solidFill>
                <a:srgbClr val="000066"/>
              </a:solidFill>
              <a:latin typeface="楷体" panose="02010609060101010101" pitchFamily="49" charset="-122"/>
              <a:ea typeface="楷体" panose="02010609060101010101" pitchFamily="49" charset="-122"/>
              <a:cs typeface="Times New Roman" panose="02020603050405020304" pitchFamily="18" charset="0"/>
            </a:endParaRPr>
          </a:p>
          <a:p>
            <a:pPr>
              <a:lnSpc>
                <a:spcPct val="200000"/>
              </a:lnSpc>
            </a:pPr>
            <a:r>
              <a:rPr lang="zh-CN" altLang="en-US" sz="2000" b="1" dirty="0">
                <a:solidFill>
                  <a:srgbClr val="000066"/>
                </a:solidFill>
                <a:latin typeface="楷体" panose="02010609060101010101" pitchFamily="49" charset="-122"/>
                <a:ea typeface="楷体" panose="02010609060101010101" pitchFamily="49" charset="-122"/>
                <a:cs typeface="Times New Roman" panose="02020603050405020304" pitchFamily="18" charset="0"/>
              </a:rPr>
              <a:t>⑦读写课        ⑧语文实践活动课  </a:t>
            </a:r>
            <a:endParaRPr lang="en-US" altLang="zh-CN" sz="2000" b="1" dirty="0">
              <a:solidFill>
                <a:srgbClr val="000066"/>
              </a:solidFill>
              <a:latin typeface="楷体" panose="02010609060101010101" pitchFamily="49" charset="-122"/>
              <a:ea typeface="楷体" panose="02010609060101010101" pitchFamily="49" charset="-122"/>
              <a:cs typeface="Times New Roman" panose="02020603050405020304" pitchFamily="18" charset="0"/>
            </a:endParaRPr>
          </a:p>
          <a:p>
            <a:pPr>
              <a:lnSpc>
                <a:spcPct val="200000"/>
              </a:lnSpc>
            </a:pPr>
            <a:r>
              <a:rPr lang="zh-CN" altLang="en-US" sz="2000" b="1" dirty="0">
                <a:solidFill>
                  <a:srgbClr val="000066"/>
                </a:solidFill>
                <a:latin typeface="楷体" panose="02010609060101010101" pitchFamily="49" charset="-122"/>
                <a:ea typeface="楷体" panose="02010609060101010101" pitchFamily="49" charset="-122"/>
                <a:cs typeface="Times New Roman" panose="02020603050405020304" pitchFamily="18" charset="0"/>
              </a:rPr>
              <a:t>⑨口语交际课    ⑩习作课</a:t>
            </a:r>
            <a:endParaRPr lang="zh-CN" altLang="en-US" sz="3200" b="1" dirty="0">
              <a:solidFill>
                <a:srgbClr val="000066"/>
              </a:solidFill>
              <a:latin typeface="楷体" panose="02010609060101010101" pitchFamily="49" charset="-122"/>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85818543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WordArt 3"/>
          <p:cNvSpPr>
            <a:spLocks noChangeArrowheads="1" noChangeShapeType="1" noTextEdit="1"/>
          </p:cNvSpPr>
          <p:nvPr/>
        </p:nvSpPr>
        <p:spPr bwMode="gray">
          <a:xfrm>
            <a:off x="2362200" y="838200"/>
            <a:ext cx="4800600" cy="1219200"/>
          </a:xfrm>
          <a:prstGeom prst="rect">
            <a:avLst/>
          </a:prstGeom>
        </p:spPr>
        <p:txBody>
          <a:bodyPr wrap="none" fromWordArt="1">
            <a:prstTxWarp prst="textDeflate">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0" cap="none" spc="0" normalizeH="0" baseline="0" noProof="0" dirty="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rPr>
              <a:t>感知 活动 语用</a:t>
            </a:r>
            <a:endParaRPr kumimoji="0" lang="en-US" altLang="zh-CN" sz="5400" b="1" i="0" u="none" strike="noStrike" kern="10" cap="none" spc="0" normalizeH="0" baseline="0" noProof="0" dirty="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0" cap="none" spc="0" normalizeH="0" baseline="0" noProof="0" dirty="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rPr>
              <a:t>——</a:t>
            </a:r>
            <a:r>
              <a:rPr kumimoji="0" lang="zh-CN" altLang="en-US" sz="5400" b="1" i="0" u="none" strike="noStrike" kern="10" cap="none" spc="0" normalizeH="0" baseline="0" noProof="0" dirty="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rPr>
              <a:t>词语理解教学</a:t>
            </a:r>
          </a:p>
        </p:txBody>
      </p:sp>
      <p:sp>
        <p:nvSpPr>
          <p:cNvPr id="5123" name="文本框 1"/>
          <p:cNvSpPr txBox="1">
            <a:spLocks noChangeArrowheads="1"/>
          </p:cNvSpPr>
          <p:nvPr/>
        </p:nvSpPr>
        <p:spPr bwMode="auto">
          <a:xfrm>
            <a:off x="609600" y="3429000"/>
            <a:ext cx="376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   </a:t>
            </a:r>
            <a:endParaRPr kumimoji="0" lang="zh-CN" altLang="en-US" sz="3600" b="0" i="0" u="none" strike="noStrike" kern="1200" cap="none" spc="0" normalizeH="0" baseline="0" noProof="0" smtClean="0">
              <a:ln>
                <a:noFill/>
              </a:ln>
              <a:solidFill>
                <a:srgbClr val="000000"/>
              </a:solidFill>
              <a:effectLst/>
              <a:uLnTx/>
              <a:uFillTx/>
              <a:latin typeface="华文隶书" panose="02010800040101010101" pitchFamily="2" charset="-122"/>
              <a:ea typeface="华文隶书" panose="02010800040101010101" pitchFamily="2" charset="-122"/>
              <a:cs typeface="+mn-cs"/>
            </a:endParaRPr>
          </a:p>
        </p:txBody>
      </p:sp>
      <p:pic>
        <p:nvPicPr>
          <p:cNvPr id="5124"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27950" y="228600"/>
            <a:ext cx="1206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文本框 2"/>
          <p:cNvSpPr txBox="1">
            <a:spLocks noChangeArrowheads="1"/>
          </p:cNvSpPr>
          <p:nvPr/>
        </p:nvSpPr>
        <p:spPr bwMode="auto">
          <a:xfrm>
            <a:off x="798513" y="2598738"/>
            <a:ext cx="78787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一、在具体感知中汲取词语</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（一）板画自理法</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比如：一串</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    老师在黑板上画了“串”的古字，提问学生，让他们</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说说像什么。</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    老师再问：生活中还有哪些东西是一串串的</a:t>
            </a:r>
            <a:r>
              <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a:t>
            </a:r>
            <a:endPar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p:txBody>
      </p:sp>
    </p:spTree>
    <p:extLst>
      <p:ext uri="{BB962C8B-B14F-4D97-AF65-F5344CB8AC3E}">
        <p14:creationId xmlns:p14="http://schemas.microsoft.com/office/powerpoint/2010/main" val="410351690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WordArt 3"/>
          <p:cNvSpPr>
            <a:spLocks noChangeArrowheads="1" noChangeShapeType="1" noTextEdit="1"/>
          </p:cNvSpPr>
          <p:nvPr/>
        </p:nvSpPr>
        <p:spPr bwMode="gray">
          <a:xfrm>
            <a:off x="2362200" y="838200"/>
            <a:ext cx="4800600" cy="1219200"/>
          </a:xfrm>
          <a:prstGeom prst="rect">
            <a:avLst/>
          </a:prstGeom>
        </p:spPr>
        <p:txBody>
          <a:bodyPr wrap="none" fromWordArt="1">
            <a:prstTxWarp prst="textDeflate">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0" cap="none" spc="0" normalizeH="0" baseline="0" noProof="0" dirty="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rPr>
              <a:t>感知 活动 语用</a:t>
            </a:r>
            <a:endParaRPr kumimoji="0" lang="en-US" altLang="zh-CN" sz="5400" b="1" i="0" u="none" strike="noStrike" kern="10" cap="none" spc="0" normalizeH="0" baseline="0" noProof="0" dirty="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0" cap="none" spc="0" normalizeH="0" baseline="0" noProof="0" dirty="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rPr>
              <a:t>——</a:t>
            </a:r>
            <a:r>
              <a:rPr kumimoji="0" lang="zh-CN" altLang="en-US" sz="5400" b="1" i="0" u="none" strike="noStrike" kern="10" cap="none" spc="0" normalizeH="0" baseline="0" noProof="0" dirty="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rPr>
              <a:t>词语理解教学</a:t>
            </a:r>
          </a:p>
        </p:txBody>
      </p:sp>
      <p:sp>
        <p:nvSpPr>
          <p:cNvPr id="6147" name="文本框 1"/>
          <p:cNvSpPr txBox="1">
            <a:spLocks noChangeArrowheads="1"/>
          </p:cNvSpPr>
          <p:nvPr/>
        </p:nvSpPr>
        <p:spPr bwMode="auto">
          <a:xfrm>
            <a:off x="609600" y="3429000"/>
            <a:ext cx="376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   </a:t>
            </a:r>
            <a:endParaRPr kumimoji="0" lang="zh-CN" altLang="en-US" sz="3600" b="0" i="0" u="none" strike="noStrike" kern="1200" cap="none" spc="0" normalizeH="0" baseline="0" noProof="0" smtClean="0">
              <a:ln>
                <a:noFill/>
              </a:ln>
              <a:solidFill>
                <a:srgbClr val="000000"/>
              </a:solidFill>
              <a:effectLst/>
              <a:uLnTx/>
              <a:uFillTx/>
              <a:latin typeface="华文隶书" panose="02010800040101010101" pitchFamily="2" charset="-122"/>
              <a:ea typeface="华文隶书" panose="02010800040101010101" pitchFamily="2" charset="-122"/>
              <a:cs typeface="+mn-cs"/>
            </a:endParaRPr>
          </a:p>
        </p:txBody>
      </p:sp>
      <p:pic>
        <p:nvPicPr>
          <p:cNvPr id="6148"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27950" y="228600"/>
            <a:ext cx="1206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文本框 2"/>
          <p:cNvSpPr txBox="1">
            <a:spLocks noChangeArrowheads="1"/>
          </p:cNvSpPr>
          <p:nvPr/>
        </p:nvSpPr>
        <p:spPr bwMode="auto">
          <a:xfrm>
            <a:off x="798513" y="2598738"/>
            <a:ext cx="787908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（二）画面欣赏法</a:t>
            </a:r>
            <a:endParaRPr kumimoji="0" lang="en-US" altLang="zh-CN"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   </a:t>
            </a:r>
            <a:r>
              <a:rPr kumimoji="0" lang="zh-CN" altLang="en-US"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比如：汉乐府</a:t>
            </a:r>
            <a:r>
              <a:rPr kumimoji="0" lang="en-US" altLang="zh-CN"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a:t>
            </a:r>
            <a:r>
              <a:rPr kumimoji="0" lang="zh-CN" altLang="en-US"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江南</a:t>
            </a:r>
            <a:r>
              <a:rPr kumimoji="0" lang="en-US" altLang="zh-CN"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a:t>
            </a:r>
            <a:r>
              <a:rPr kumimoji="0" lang="zh-CN" altLang="en-US"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，利用多媒体，欣赏“莲叶</a:t>
            </a:r>
            <a:endParaRPr kumimoji="0" lang="en-US" altLang="zh-CN"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何田田”。老师将词语的内涵转换成具体可感的形象，</a:t>
            </a:r>
            <a:endParaRPr kumimoji="0" lang="en-US" altLang="zh-CN"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让学生自己去体会感悟。</a:t>
            </a:r>
            <a:endParaRPr kumimoji="0" lang="en-US" altLang="zh-CN"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（三）生活碰撞法</a:t>
            </a:r>
            <a:endParaRPr kumimoji="0" lang="en-US" altLang="zh-CN"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例如：</a:t>
            </a:r>
            <a:r>
              <a:rPr kumimoji="0" lang="en-US" altLang="zh-CN"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a:t>
            </a:r>
            <a:r>
              <a:rPr kumimoji="0" lang="zh-CN" altLang="en-US"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一个接一个</a:t>
            </a:r>
            <a:r>
              <a:rPr kumimoji="0" lang="en-US" altLang="zh-CN"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a:t>
            </a:r>
            <a:r>
              <a:rPr kumimoji="0" lang="zh-CN" altLang="en-US"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的教学，其中有一句“不过，回家</a:t>
            </a:r>
            <a:endParaRPr kumimoji="0" lang="en-US" altLang="zh-CN"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睡着了，到可以做各种各样的梦呢！”这里涉及四个生字</a:t>
            </a:r>
            <a:endParaRPr kumimoji="0" lang="en-US" altLang="zh-CN"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“各、种、样、梦”。生活和语文是密不可分的，利用生</a:t>
            </a:r>
            <a:endParaRPr kumimoji="0" lang="en-US" altLang="zh-CN"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活实际理解词语，才能使学生对课文有切身的感受。</a:t>
            </a:r>
            <a:endParaRPr kumimoji="0" lang="en-US" altLang="zh-CN" sz="2400" b="0"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endParaRPr>
          </a:p>
        </p:txBody>
      </p:sp>
    </p:spTree>
    <p:extLst>
      <p:ext uri="{BB962C8B-B14F-4D97-AF65-F5344CB8AC3E}">
        <p14:creationId xmlns:p14="http://schemas.microsoft.com/office/powerpoint/2010/main" val="195259875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WordArt 3"/>
          <p:cNvSpPr>
            <a:spLocks noChangeArrowheads="1" noChangeShapeType="1" noTextEdit="1"/>
          </p:cNvSpPr>
          <p:nvPr/>
        </p:nvSpPr>
        <p:spPr bwMode="gray">
          <a:xfrm>
            <a:off x="2362200" y="838200"/>
            <a:ext cx="4800600" cy="1219200"/>
          </a:xfrm>
          <a:prstGeom prst="rect">
            <a:avLst/>
          </a:prstGeom>
        </p:spPr>
        <p:txBody>
          <a:bodyPr wrap="none" fromWordArt="1">
            <a:prstTxWarp prst="textDeflate">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0" cap="none" spc="0" normalizeH="0" baseline="0" noProof="0" dirty="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rPr>
              <a:t>感知 活动 语用</a:t>
            </a:r>
            <a:endParaRPr kumimoji="0" lang="en-US" altLang="zh-CN" sz="5400" b="1" i="0" u="none" strike="noStrike" kern="10" cap="none" spc="0" normalizeH="0" baseline="0" noProof="0" dirty="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0" cap="none" spc="0" normalizeH="0" baseline="0" noProof="0" dirty="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rPr>
              <a:t>——</a:t>
            </a:r>
            <a:r>
              <a:rPr kumimoji="0" lang="zh-CN" altLang="en-US" sz="5400" b="1" i="0" u="none" strike="noStrike" kern="10" cap="none" spc="0" normalizeH="0" baseline="0" noProof="0" dirty="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rPr>
              <a:t>词语理解教学</a:t>
            </a:r>
          </a:p>
        </p:txBody>
      </p:sp>
      <p:sp>
        <p:nvSpPr>
          <p:cNvPr id="7171" name="文本框 1"/>
          <p:cNvSpPr txBox="1">
            <a:spLocks noChangeArrowheads="1"/>
          </p:cNvSpPr>
          <p:nvPr/>
        </p:nvSpPr>
        <p:spPr bwMode="auto">
          <a:xfrm>
            <a:off x="609600" y="3429000"/>
            <a:ext cx="376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   </a:t>
            </a:r>
            <a:endParaRPr kumimoji="0" lang="zh-CN" altLang="en-US" sz="3600" b="0" i="0" u="none" strike="noStrike" kern="1200" cap="none" spc="0" normalizeH="0" baseline="0" noProof="0" smtClean="0">
              <a:ln>
                <a:noFill/>
              </a:ln>
              <a:solidFill>
                <a:srgbClr val="000000"/>
              </a:solidFill>
              <a:effectLst/>
              <a:uLnTx/>
              <a:uFillTx/>
              <a:latin typeface="华文隶书" panose="02010800040101010101" pitchFamily="2" charset="-122"/>
              <a:ea typeface="华文隶书" panose="02010800040101010101" pitchFamily="2" charset="-122"/>
              <a:cs typeface="+mn-cs"/>
            </a:endParaRPr>
          </a:p>
        </p:txBody>
      </p:sp>
      <p:pic>
        <p:nvPicPr>
          <p:cNvPr id="7172"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27950" y="228600"/>
            <a:ext cx="1206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文本框 2"/>
          <p:cNvSpPr txBox="1">
            <a:spLocks noChangeArrowheads="1"/>
          </p:cNvSpPr>
          <p:nvPr/>
        </p:nvSpPr>
        <p:spPr bwMode="auto">
          <a:xfrm>
            <a:off x="798513" y="2598738"/>
            <a:ext cx="83407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二、在亲身活动中理解词语</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（一）动作表现法</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例如：</a:t>
            </a:r>
            <a:r>
              <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a:t>
            </a: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小猴子下山</a:t>
            </a:r>
            <a:r>
              <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a:t>
            </a: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中“掰、扛、扔、捧”</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     </a:t>
            </a: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老师可以设计“读一读、圈一圈、做一做、猜一猜”。</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（二）游戏活动法</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（三）情景演读法</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      课本剧</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p:txBody>
      </p:sp>
    </p:spTree>
    <p:extLst>
      <p:ext uri="{BB962C8B-B14F-4D97-AF65-F5344CB8AC3E}">
        <p14:creationId xmlns:p14="http://schemas.microsoft.com/office/powerpoint/2010/main" val="110583912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WordArt 3"/>
          <p:cNvSpPr>
            <a:spLocks noChangeArrowheads="1" noChangeShapeType="1" noTextEdit="1"/>
          </p:cNvSpPr>
          <p:nvPr/>
        </p:nvSpPr>
        <p:spPr bwMode="gray">
          <a:xfrm>
            <a:off x="2362200" y="838200"/>
            <a:ext cx="4800600" cy="1219200"/>
          </a:xfrm>
          <a:prstGeom prst="rect">
            <a:avLst/>
          </a:prstGeom>
        </p:spPr>
        <p:txBody>
          <a:bodyPr wrap="none" fromWordArt="1">
            <a:prstTxWarp prst="textDeflate">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0" cap="none" spc="0" normalizeH="0" baseline="0" noProof="0" dirty="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rPr>
              <a:t>感知 活动 语用</a:t>
            </a:r>
            <a:endParaRPr kumimoji="0" lang="en-US" altLang="zh-CN" sz="5400" b="1" i="0" u="none" strike="noStrike" kern="10" cap="none" spc="0" normalizeH="0" baseline="0" noProof="0" dirty="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0" cap="none" spc="0" normalizeH="0" baseline="0" noProof="0" dirty="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rPr>
              <a:t>——</a:t>
            </a:r>
            <a:r>
              <a:rPr kumimoji="0" lang="zh-CN" altLang="en-US" sz="5400" b="1" i="0" u="none" strike="noStrike" kern="10" cap="none" spc="0" normalizeH="0" baseline="0" noProof="0" dirty="0">
                <a:ln w="19050">
                  <a:solidFill>
                    <a:srgbClr val="FFFFFF"/>
                  </a:solidFill>
                  <a:round/>
                  <a:headEnd/>
                  <a:tailEnd/>
                </a:ln>
                <a:gradFill rotWithShape="1">
                  <a:gsLst>
                    <a:gs pos="0">
                      <a:srgbClr val="364EB6"/>
                    </a:gs>
                    <a:gs pos="100000">
                      <a:srgbClr val="4987E3"/>
                    </a:gs>
                  </a:gsLst>
                  <a:lin ang="5400000" scaled="1"/>
                </a:gradFill>
                <a:effectLst>
                  <a:outerShdw dist="35921" dir="2700000" algn="ctr" rotWithShape="0">
                    <a:srgbClr val="C0C0C0">
                      <a:alpha val="50000"/>
                    </a:srgbClr>
                  </a:outerShdw>
                </a:effectLst>
                <a:uLnTx/>
                <a:uFillTx/>
                <a:latin typeface="Verdana" panose="020B0604030504040204" pitchFamily="34" charset="0"/>
                <a:ea typeface="宋体" pitchFamily="2" charset="-122"/>
                <a:cs typeface="Verdana" panose="020B0604030504040204" pitchFamily="34" charset="0"/>
              </a:rPr>
              <a:t>词语理解教学</a:t>
            </a:r>
          </a:p>
        </p:txBody>
      </p:sp>
      <p:sp>
        <p:nvSpPr>
          <p:cNvPr id="8195" name="文本框 1"/>
          <p:cNvSpPr txBox="1">
            <a:spLocks noChangeArrowheads="1"/>
          </p:cNvSpPr>
          <p:nvPr/>
        </p:nvSpPr>
        <p:spPr bwMode="auto">
          <a:xfrm>
            <a:off x="609600" y="3429000"/>
            <a:ext cx="376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   </a:t>
            </a:r>
            <a:endParaRPr kumimoji="0" lang="zh-CN" altLang="en-US" sz="3600" b="0" i="0" u="none" strike="noStrike" kern="1200" cap="none" spc="0" normalizeH="0" baseline="0" noProof="0" smtClean="0">
              <a:ln>
                <a:noFill/>
              </a:ln>
              <a:solidFill>
                <a:srgbClr val="000000"/>
              </a:solidFill>
              <a:effectLst/>
              <a:uLnTx/>
              <a:uFillTx/>
              <a:latin typeface="华文隶书" panose="02010800040101010101" pitchFamily="2" charset="-122"/>
              <a:ea typeface="华文隶书" panose="02010800040101010101" pitchFamily="2" charset="-122"/>
              <a:cs typeface="+mn-cs"/>
            </a:endParaRPr>
          </a:p>
        </p:txBody>
      </p:sp>
      <p:pic>
        <p:nvPicPr>
          <p:cNvPr id="8196"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27950" y="228600"/>
            <a:ext cx="1206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文本框 2"/>
          <p:cNvSpPr txBox="1">
            <a:spLocks noChangeArrowheads="1"/>
          </p:cNvSpPr>
          <p:nvPr/>
        </p:nvSpPr>
        <p:spPr bwMode="auto">
          <a:xfrm>
            <a:off x="361950" y="2514600"/>
            <a:ext cx="88011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三、在运用中诠释词语</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    </a:t>
            </a: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“学以致用”</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（一）字词开花法</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例如：“车”字，孩子们可以组词“火车、汽车、公交车”等，</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孩子们还可以说一个词语“上车”“车里”，原来“车”字不</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仅仅表示交通工具，还可以表示动作、场所。</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（二）上下文联系法</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a:t>
            </a: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树和喜鹊</a:t>
            </a:r>
            <a:r>
              <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a:t>
            </a: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一文中，一步步让学生从“一棵树，一个鸟窝，</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一只喜鹊”中感受到“孤单”这个词语的形、义、情。</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（三）口语交际法</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rPr>
              <a:t>设计对话的场景。</a:t>
            </a:r>
            <a:endParaRPr kumimoji="0" lang="en-US" altLang="zh-CN" sz="24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mn-cs"/>
            </a:endParaRPr>
          </a:p>
        </p:txBody>
      </p:sp>
    </p:spTree>
    <p:extLst>
      <p:ext uri="{BB962C8B-B14F-4D97-AF65-F5344CB8AC3E}">
        <p14:creationId xmlns:p14="http://schemas.microsoft.com/office/powerpoint/2010/main" val="360062808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5580112" y="2636913"/>
            <a:ext cx="3034522" cy="753033"/>
          </a:xfrm>
        </p:spPr>
        <p:txBody>
          <a:bodyPr>
            <a:scene3d>
              <a:camera prst="orthographicFront"/>
              <a:lightRig rig="freezing" dir="t">
                <a:rot lat="0" lon="0" rev="5640000"/>
              </a:lightRig>
            </a:scene3d>
            <a:sp3d prstMaterial="flat">
              <a:contourClr>
                <a:schemeClr val="tx2"/>
              </a:contourClr>
            </a:sp3d>
          </a:bodyPr>
          <a:lstStyle/>
          <a:p>
            <a:pPr fontAlgn="auto">
              <a:spcAft>
                <a:spcPts val="0"/>
              </a:spcAft>
              <a:defRPr/>
            </a:pPr>
            <a:r>
              <a:rPr lang="en-US" altLang="zh-CN" sz="4000" b="0" dirty="0">
                <a:ln w="18415" cmpd="sng">
                  <a:solidFill>
                    <a:srgbClr val="FFFFFF"/>
                  </a:solidFill>
                  <a:prstDash val="solid"/>
                </a:ln>
                <a:solidFill>
                  <a:schemeClr val="tx1">
                    <a:lumMod val="85000"/>
                  </a:schemeClr>
                </a:solidFill>
                <a:effectLst>
                  <a:outerShdw blurRad="63500" dir="3600000" algn="tl" rotWithShape="0">
                    <a:srgbClr val="000000">
                      <a:alpha val="70000"/>
                    </a:srgbClr>
                  </a:outerShdw>
                </a:effectLst>
              </a:rPr>
              <a:t>《</a:t>
            </a:r>
            <a:r>
              <a:rPr lang="zh-CN" altLang="en-US" sz="4000" b="0" dirty="0">
                <a:ln w="18415" cmpd="sng">
                  <a:solidFill>
                    <a:srgbClr val="FFFFFF"/>
                  </a:solidFill>
                  <a:prstDash val="solid"/>
                </a:ln>
                <a:solidFill>
                  <a:schemeClr val="tx1">
                    <a:lumMod val="85000"/>
                  </a:schemeClr>
                </a:solidFill>
                <a:effectLst>
                  <a:outerShdw blurRad="63500" dir="3600000" algn="tl" rotWithShape="0">
                    <a:srgbClr val="000000">
                      <a:alpha val="70000"/>
                    </a:srgbClr>
                  </a:outerShdw>
                </a:effectLst>
              </a:rPr>
              <a:t>两件宝</a:t>
            </a:r>
            <a:r>
              <a:rPr lang="en-US" altLang="zh-CN" sz="4000" b="0" dirty="0">
                <a:ln w="18415" cmpd="sng">
                  <a:solidFill>
                    <a:srgbClr val="FFFFFF"/>
                  </a:solidFill>
                  <a:prstDash val="solid"/>
                </a:ln>
                <a:solidFill>
                  <a:schemeClr val="tx1">
                    <a:lumMod val="85000"/>
                  </a:schemeClr>
                </a:solidFill>
                <a:effectLst>
                  <a:outerShdw blurRad="63500" dir="3600000" algn="tl" rotWithShape="0">
                    <a:srgbClr val="000000">
                      <a:alpha val="70000"/>
                    </a:srgbClr>
                  </a:outerShdw>
                </a:effectLst>
              </a:rPr>
              <a:t>》</a:t>
            </a:r>
            <a:endParaRPr lang="zh-CN" altLang="en-US" sz="4000" b="0" dirty="0">
              <a:ln w="18415" cmpd="sng">
                <a:solidFill>
                  <a:srgbClr val="FFFFFF"/>
                </a:solidFill>
                <a:prstDash val="solid"/>
              </a:ln>
              <a:solidFill>
                <a:schemeClr val="tx1">
                  <a:lumMod val="85000"/>
                </a:schemeClr>
              </a:solidFill>
              <a:effectLst>
                <a:outerShdw blurRad="63500" dir="3600000" algn="tl" rotWithShape="0">
                  <a:srgbClr val="000000">
                    <a:alpha val="70000"/>
                  </a:srgbClr>
                </a:outerShdw>
              </a:effectLst>
            </a:endParaRPr>
          </a:p>
        </p:txBody>
      </p:sp>
      <p:sp>
        <p:nvSpPr>
          <p:cNvPr id="4" name="矩形 3"/>
          <p:cNvSpPr/>
          <p:nvPr/>
        </p:nvSpPr>
        <p:spPr>
          <a:xfrm>
            <a:off x="107505" y="1199454"/>
            <a:ext cx="8675773" cy="70788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Bef>
                <a:spcPts val="0"/>
              </a:spcBef>
              <a:spcAft>
                <a:spcPts val="0"/>
              </a:spcAft>
              <a:defRPr/>
            </a:pPr>
            <a:r>
              <a:rPr lang="zh-CN" altLang="en-US" sz="4000" b="1" dirty="0">
                <a:ln w="11430"/>
                <a:gradFill>
                  <a:gsLst>
                    <a:gs pos="0">
                      <a:srgbClr val="DA1F28">
                        <a:tint val="70000"/>
                        <a:satMod val="245000"/>
                      </a:srgbClr>
                    </a:gs>
                    <a:gs pos="75000">
                      <a:srgbClr val="DA1F28">
                        <a:tint val="90000"/>
                        <a:shade val="60000"/>
                        <a:satMod val="240000"/>
                      </a:srgbClr>
                    </a:gs>
                    <a:gs pos="100000">
                      <a:srgbClr val="DA1F28">
                        <a:tint val="100000"/>
                        <a:shade val="50000"/>
                        <a:satMod val="240000"/>
                      </a:srgbClr>
                    </a:gs>
                  </a:gsLst>
                  <a:lin ang="5400000"/>
                </a:gradFill>
                <a:effectLst>
                  <a:outerShdw blurRad="50800" dist="39000" dir="5460000" algn="tl">
                    <a:srgbClr val="000000">
                      <a:alpha val="38000"/>
                    </a:srgbClr>
                  </a:outerShdw>
                </a:effectLst>
                <a:latin typeface="楷体_GB2312" pitchFamily="49" charset="-122"/>
                <a:ea typeface="楷体_GB2312" pitchFamily="49" charset="-122"/>
              </a:rPr>
              <a:t>多种识字方法并用 整体提升识字能力</a:t>
            </a:r>
          </a:p>
        </p:txBody>
      </p:sp>
      <p:pic>
        <p:nvPicPr>
          <p:cNvPr id="7" name="Picture 2" descr="我会做飞机模型"/>
          <p:cNvPicPr>
            <a:picLocks noChangeAspect="1" noChangeArrowheads="1"/>
          </p:cNvPicPr>
          <p:nvPr/>
        </p:nvPicPr>
        <p:blipFill>
          <a:blip r:embed="rId2" cstate="print">
            <a:extLst/>
          </a:blip>
          <a:srcRect t="5997" b="2431"/>
          <a:stretch>
            <a:fillRect/>
          </a:stretch>
        </p:blipFill>
        <p:spPr bwMode="auto">
          <a:xfrm>
            <a:off x="214282" y="2285993"/>
            <a:ext cx="4572000" cy="34312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spTree>
    <p:extLst>
      <p:ext uri="{BB962C8B-B14F-4D97-AF65-F5344CB8AC3E}">
        <p14:creationId xmlns:p14="http://schemas.microsoft.com/office/powerpoint/2010/main" val="3451821274"/>
      </p:ext>
    </p:extLst>
  </p:cSld>
  <p:clrMapOvr>
    <a:masterClrMapping/>
  </p:clrMapOvr>
  <p:transition spd="slow">
    <p:fade thruBlk="1"/>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内容占位符 5"/>
          <p:cNvGraphicFramePr>
            <a:graphicFrameLocks noGrp="1"/>
          </p:cNvGraphicFramePr>
          <p:nvPr>
            <p:ph idx="1"/>
            <p:extLst>
              <p:ext uri="{D42A27DB-BD31-4B8C-83A1-F6EECF244321}">
                <p14:modId xmlns:p14="http://schemas.microsoft.com/office/powerpoint/2010/main" val="1997149310"/>
              </p:ext>
            </p:extLst>
          </p:nvPr>
        </p:nvGraphicFramePr>
        <p:xfrm>
          <a:off x="179512" y="1142985"/>
          <a:ext cx="8157592" cy="4374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8777431"/>
      </p:ext>
    </p:extLst>
  </p:cSld>
  <p:clrMapOvr>
    <a:masterClrMapping/>
  </p:clrMapOvr>
  <p:transition>
    <p:fade thruBlk="1"/>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示 4"/>
          <p:cNvGraphicFramePr/>
          <p:nvPr/>
        </p:nvGraphicFramePr>
        <p:xfrm>
          <a:off x="107504" y="928670"/>
          <a:ext cx="4978896" cy="540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内容占位符 2"/>
          <p:cNvSpPr>
            <a:spLocks noGrp="1"/>
          </p:cNvSpPr>
          <p:nvPr>
            <p:ph idx="1"/>
          </p:nvPr>
        </p:nvSpPr>
        <p:spPr>
          <a:xfrm>
            <a:off x="107950" y="1571625"/>
            <a:ext cx="8877300" cy="4071938"/>
          </a:xfrm>
          <a:prstGeom prst="roundRect">
            <a:avLst/>
          </a:prstGeom>
        </p:spPr>
        <p:style>
          <a:lnRef idx="2">
            <a:schemeClr val="accent2"/>
          </a:lnRef>
          <a:fillRef idx="1">
            <a:schemeClr val="lt1"/>
          </a:fillRef>
          <a:effectRef idx="0">
            <a:schemeClr val="accent2"/>
          </a:effectRef>
          <a:fontRef idx="minor">
            <a:schemeClr val="dk1"/>
          </a:fontRef>
        </p:style>
        <p:txBody>
          <a:bodyPr vert="horz" wrap="square" lIns="0" tIns="0" rIns="0" bIns="0" numCol="1" anchor="t" anchorCtr="0" compatLnSpc="1">
            <a:prstTxWarp prst="textNoShape">
              <a:avLst/>
            </a:prstTxWarp>
            <a:noAutofit/>
          </a:bodyPr>
          <a:lstStyle/>
          <a:p>
            <a:pPr marL="365760" indent="-256032" fontAlgn="auto">
              <a:lnSpc>
                <a:spcPct val="150000"/>
              </a:lnSpc>
              <a:spcAft>
                <a:spcPts val="0"/>
              </a:spcAft>
              <a:buNone/>
              <a:defRPr/>
            </a:pPr>
            <a:r>
              <a:rPr lang="en-US" altLang="zh-CN" sz="2000" dirty="0">
                <a:latin typeface="+mn-ea"/>
              </a:rPr>
              <a:t>		</a:t>
            </a:r>
            <a:r>
              <a:rPr lang="zh-CN" altLang="zh-CN" sz="2400" dirty="0">
                <a:latin typeface="仿宋" pitchFamily="49" charset="-122"/>
                <a:ea typeface="仿宋" pitchFamily="49" charset="-122"/>
              </a:rPr>
              <a:t>《语文课程标准》</a:t>
            </a:r>
            <a:r>
              <a:rPr lang="zh-CN" altLang="zh-CN" sz="2400" dirty="0">
                <a:latin typeface="仿宋" pitchFamily="49" charset="-122"/>
                <a:ea typeface="仿宋" pitchFamily="49" charset="-122"/>
              </a:rPr>
              <a:t>提出“培植热爱祖国语言文字的情感”的要求。低年级以识字写字为重点，《课标》对</a:t>
            </a:r>
            <a:r>
              <a:rPr lang="zh-CN" altLang="zh-CN" sz="2400" dirty="0">
                <a:latin typeface="仿宋" pitchFamily="49" charset="-122"/>
                <a:ea typeface="仿宋" pitchFamily="49" charset="-122"/>
              </a:rPr>
              <a:t>本年</a:t>
            </a:r>
            <a:r>
              <a:rPr lang="zh-CN" altLang="en-US" sz="2400" dirty="0">
                <a:latin typeface="仿宋" pitchFamily="49" charset="-122"/>
                <a:ea typeface="仿宋" pitchFamily="49" charset="-122"/>
              </a:rPr>
              <a:t>段</a:t>
            </a:r>
            <a:r>
              <a:rPr lang="zh-CN" altLang="zh-CN" sz="2400" dirty="0">
                <a:latin typeface="仿宋" pitchFamily="49" charset="-122"/>
                <a:ea typeface="仿宋" pitchFamily="49" charset="-122"/>
              </a:rPr>
              <a:t>明确</a:t>
            </a:r>
            <a:r>
              <a:rPr lang="zh-CN" altLang="zh-CN" sz="2400" dirty="0">
                <a:latin typeface="仿宋" pitchFamily="49" charset="-122"/>
                <a:ea typeface="仿宋" pitchFamily="49" charset="-122"/>
              </a:rPr>
              <a:t>要求：“喜欢学习汉字，有主动识字、写字的愿望”和“初步感受汉字的形体美。”本节课将综合运用多种识字方法，引导学生自主识字，探究学习，在识字活动中从音形意三方面</a:t>
            </a:r>
            <a:r>
              <a:rPr lang="zh-CN" altLang="zh-CN" sz="2400" dirty="0">
                <a:latin typeface="仿宋" pitchFamily="49" charset="-122"/>
                <a:ea typeface="仿宋" pitchFamily="49" charset="-122"/>
              </a:rPr>
              <a:t>立体</a:t>
            </a:r>
            <a:r>
              <a:rPr lang="zh-CN" altLang="en-US" sz="2400" dirty="0">
                <a:latin typeface="仿宋" pitchFamily="49" charset="-122"/>
                <a:ea typeface="仿宋" pitchFamily="49" charset="-122"/>
              </a:rPr>
              <a:t>地</a:t>
            </a:r>
            <a:r>
              <a:rPr lang="zh-CN" altLang="zh-CN" sz="2400" dirty="0">
                <a:latin typeface="仿宋" pitchFamily="49" charset="-122"/>
                <a:ea typeface="仿宋" pitchFamily="49" charset="-122"/>
              </a:rPr>
              <a:t>认识</a:t>
            </a:r>
            <a:r>
              <a:rPr lang="zh-CN" altLang="zh-CN" sz="2400" dirty="0">
                <a:latin typeface="仿宋" pitchFamily="49" charset="-122"/>
                <a:ea typeface="仿宋" pitchFamily="49" charset="-122"/>
              </a:rPr>
              <a:t>汉字、正确工整地书写汉字；激发学生热爱祖国文字的情感，培养学生的识字写字能力。</a:t>
            </a:r>
            <a:endParaRPr lang="zh-CN" altLang="en-US" sz="2400" dirty="0">
              <a:latin typeface="仿宋" pitchFamily="49" charset="-122"/>
              <a:ea typeface="仿宋" pitchFamily="49" charset="-122"/>
            </a:endParaRPr>
          </a:p>
        </p:txBody>
      </p:sp>
    </p:spTree>
    <p:extLst>
      <p:ext uri="{BB962C8B-B14F-4D97-AF65-F5344CB8AC3E}">
        <p14:creationId xmlns:p14="http://schemas.microsoft.com/office/powerpoint/2010/main" val="3254105142"/>
      </p:ext>
    </p:extLst>
  </p:cSld>
  <p:clrMapOvr>
    <a:masterClrMapping/>
  </p:clrMapOvr>
  <p:transition>
    <p:fade thruBlk="1"/>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4929191" y="857250"/>
            <a:ext cx="3749005" cy="596336"/>
          </a:xfrm>
          <a:prstGeom prst="rect">
            <a:avLst/>
          </a:prstGeom>
        </p:spPr>
        <p:txBody>
          <a:bodyPr>
            <a:normAutofit fontScale="90000" lnSpcReduction="20000"/>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ea typeface="黑体" pitchFamily="49" charset="-122"/>
              </a:defRPr>
            </a:lvl2pPr>
            <a:lvl3pPr algn="l" rtl="0" fontAlgn="base">
              <a:spcBef>
                <a:spcPct val="0"/>
              </a:spcBef>
              <a:spcAft>
                <a:spcPct val="0"/>
              </a:spcAft>
              <a:defRPr sz="4100" b="1">
                <a:solidFill>
                  <a:schemeClr val="tx2"/>
                </a:solidFill>
                <a:latin typeface="Lucida Sans Unicode" pitchFamily="34" charset="0"/>
                <a:ea typeface="黑体" pitchFamily="49" charset="-122"/>
              </a:defRPr>
            </a:lvl3pPr>
            <a:lvl4pPr algn="l" rtl="0" fontAlgn="base">
              <a:spcBef>
                <a:spcPct val="0"/>
              </a:spcBef>
              <a:spcAft>
                <a:spcPct val="0"/>
              </a:spcAft>
              <a:defRPr sz="4100" b="1">
                <a:solidFill>
                  <a:schemeClr val="tx2"/>
                </a:solidFill>
                <a:latin typeface="Lucida Sans Unicode" pitchFamily="34" charset="0"/>
                <a:ea typeface="黑体" pitchFamily="49" charset="-122"/>
              </a:defRPr>
            </a:lvl4pPr>
            <a:lvl5pPr algn="l" rtl="0" fontAlgn="base">
              <a:spcBef>
                <a:spcPct val="0"/>
              </a:spcBef>
              <a:spcAft>
                <a:spcPct val="0"/>
              </a:spcAft>
              <a:defRPr sz="4100" b="1">
                <a:solidFill>
                  <a:schemeClr val="tx2"/>
                </a:solidFill>
                <a:latin typeface="Lucida Sans Unicode" pitchFamily="34" charset="0"/>
                <a:ea typeface="黑体" pitchFamily="49" charset="-122"/>
              </a:defRPr>
            </a:lvl5pPr>
            <a:lvl6pPr marL="457200" algn="l" rtl="0" fontAlgn="base">
              <a:spcBef>
                <a:spcPct val="0"/>
              </a:spcBef>
              <a:spcAft>
                <a:spcPct val="0"/>
              </a:spcAft>
              <a:defRPr sz="4100" b="1">
                <a:solidFill>
                  <a:schemeClr val="tx2"/>
                </a:solidFill>
                <a:latin typeface="Lucida Sans Unicode" pitchFamily="34" charset="0"/>
                <a:ea typeface="黑体" pitchFamily="49" charset="-122"/>
              </a:defRPr>
            </a:lvl6pPr>
            <a:lvl7pPr marL="914400" algn="l" rtl="0" fontAlgn="base">
              <a:spcBef>
                <a:spcPct val="0"/>
              </a:spcBef>
              <a:spcAft>
                <a:spcPct val="0"/>
              </a:spcAft>
              <a:defRPr sz="4100" b="1">
                <a:solidFill>
                  <a:schemeClr val="tx2"/>
                </a:solidFill>
                <a:latin typeface="Lucida Sans Unicode" pitchFamily="34" charset="0"/>
                <a:ea typeface="黑体" pitchFamily="49" charset="-122"/>
              </a:defRPr>
            </a:lvl7pPr>
            <a:lvl8pPr marL="1371600" algn="l" rtl="0" fontAlgn="base">
              <a:spcBef>
                <a:spcPct val="0"/>
              </a:spcBef>
              <a:spcAft>
                <a:spcPct val="0"/>
              </a:spcAft>
              <a:defRPr sz="4100" b="1">
                <a:solidFill>
                  <a:schemeClr val="tx2"/>
                </a:solidFill>
                <a:latin typeface="Lucida Sans Unicode" pitchFamily="34" charset="0"/>
                <a:ea typeface="黑体" pitchFamily="49" charset="-122"/>
              </a:defRPr>
            </a:lvl8pPr>
            <a:lvl9pPr marL="1828800" algn="l" rtl="0" fontAlgn="base">
              <a:spcBef>
                <a:spcPct val="0"/>
              </a:spcBef>
              <a:spcAft>
                <a:spcPct val="0"/>
              </a:spcAft>
              <a:defRPr sz="4100" b="1">
                <a:solidFill>
                  <a:schemeClr val="tx2"/>
                </a:solidFill>
                <a:latin typeface="Lucida Sans Unicode" pitchFamily="34" charset="0"/>
                <a:ea typeface="黑体" pitchFamily="49" charset="-122"/>
              </a:defRPr>
            </a:lvl9pPr>
            <a:extLst/>
          </a:lstStyle>
          <a:p>
            <a:pPr eaLnBrk="1" fontAlgn="auto" hangingPunct="1">
              <a:spcAft>
                <a:spcPts val="0"/>
              </a:spcAft>
              <a:defRPr/>
            </a:pPr>
            <a:r>
              <a:rPr lang="en-US" altLang="zh-CN">
                <a:solidFill>
                  <a:srgbClr val="464646"/>
                </a:solidFill>
                <a:latin typeface="Lucida Sans Unicode"/>
                <a:ea typeface="黑体" panose="02010609060101010101" pitchFamily="49" charset="-122"/>
              </a:rPr>
              <a:t>——</a:t>
            </a:r>
            <a:r>
              <a:rPr lang="zh-CN" altLang="en-US">
                <a:solidFill>
                  <a:srgbClr val="464646"/>
                </a:solidFill>
                <a:latin typeface="Lucida Sans Unicode"/>
                <a:ea typeface="黑体" panose="02010609060101010101" pitchFamily="49" charset="-122"/>
              </a:rPr>
              <a:t>教材分析</a:t>
            </a:r>
            <a:endParaRPr lang="zh-CN" altLang="en-US" dirty="0">
              <a:solidFill>
                <a:srgbClr val="464646"/>
              </a:solidFill>
              <a:latin typeface="Lucida Sans Unicode"/>
              <a:ea typeface="黑体" panose="02010609060101010101" pitchFamily="49" charset="-122"/>
            </a:endParaRPr>
          </a:p>
        </p:txBody>
      </p:sp>
      <p:grpSp>
        <p:nvGrpSpPr>
          <p:cNvPr id="5" name="组合 6"/>
          <p:cNvGrpSpPr/>
          <p:nvPr/>
        </p:nvGrpSpPr>
        <p:grpSpPr>
          <a:xfrm>
            <a:off x="1" y="857250"/>
            <a:ext cx="4974037" cy="540060"/>
            <a:chOff x="2429" y="0"/>
            <a:chExt cx="4974037" cy="720080"/>
          </a:xfrm>
          <a:scene3d>
            <a:camera prst="orthographicFront"/>
            <a:lightRig rig="chilly" dir="t"/>
          </a:scene3d>
        </p:grpSpPr>
        <p:sp>
          <p:nvSpPr>
            <p:cNvPr id="6" name="圆角矩形 5"/>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7"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教学背景分析</a:t>
              </a:r>
            </a:p>
          </p:txBody>
        </p:sp>
      </p:grpSp>
      <p:graphicFrame>
        <p:nvGraphicFramePr>
          <p:cNvPr id="8" name="图示 7"/>
          <p:cNvGraphicFramePr/>
          <p:nvPr>
            <p:extLst/>
          </p:nvPr>
        </p:nvGraphicFramePr>
        <p:xfrm>
          <a:off x="1475656" y="155679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4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5414" y="1772817"/>
            <a:ext cx="4029075" cy="962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74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5413" y="2924945"/>
            <a:ext cx="3999359" cy="1152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741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5413" y="4293096"/>
            <a:ext cx="3990975" cy="1162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179513" y="3068960"/>
            <a:ext cx="1826141"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eaLnBrk="1" hangingPunct="1"/>
            <a:r>
              <a:rPr lang="zh-CN" altLang="en-US" sz="3200" dirty="0">
                <a:solidFill>
                  <a:prstClr val="black"/>
                </a:solidFill>
                <a:latin typeface="Lucida Sans Unicode"/>
                <a:ea typeface="黑体" panose="02010609060101010101" pitchFamily="49" charset="-122"/>
              </a:rPr>
              <a:t>识字方法</a:t>
            </a:r>
          </a:p>
        </p:txBody>
      </p:sp>
      <p:pic>
        <p:nvPicPr>
          <p:cNvPr id="17413"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5625975" y="1877592"/>
            <a:ext cx="2609850"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6678696"/>
      </p:ext>
    </p:extLst>
  </p:cSld>
  <p:clrMapOvr>
    <a:masterClrMapping/>
  </p:clrMapOvr>
  <p:transition>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4929191" y="857250"/>
            <a:ext cx="3749005" cy="596336"/>
          </a:xfrm>
          <a:prstGeom prst="rect">
            <a:avLst/>
          </a:prstGeom>
        </p:spPr>
        <p:txBody>
          <a:bodyPr>
            <a:normAutofit fontScale="90000" lnSpcReduction="20000"/>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ea typeface="黑体" pitchFamily="49" charset="-122"/>
              </a:defRPr>
            </a:lvl2pPr>
            <a:lvl3pPr algn="l" rtl="0" fontAlgn="base">
              <a:spcBef>
                <a:spcPct val="0"/>
              </a:spcBef>
              <a:spcAft>
                <a:spcPct val="0"/>
              </a:spcAft>
              <a:defRPr sz="4100" b="1">
                <a:solidFill>
                  <a:schemeClr val="tx2"/>
                </a:solidFill>
                <a:latin typeface="Lucida Sans Unicode" pitchFamily="34" charset="0"/>
                <a:ea typeface="黑体" pitchFamily="49" charset="-122"/>
              </a:defRPr>
            </a:lvl3pPr>
            <a:lvl4pPr algn="l" rtl="0" fontAlgn="base">
              <a:spcBef>
                <a:spcPct val="0"/>
              </a:spcBef>
              <a:spcAft>
                <a:spcPct val="0"/>
              </a:spcAft>
              <a:defRPr sz="4100" b="1">
                <a:solidFill>
                  <a:schemeClr val="tx2"/>
                </a:solidFill>
                <a:latin typeface="Lucida Sans Unicode" pitchFamily="34" charset="0"/>
                <a:ea typeface="黑体" pitchFamily="49" charset="-122"/>
              </a:defRPr>
            </a:lvl4pPr>
            <a:lvl5pPr algn="l" rtl="0" fontAlgn="base">
              <a:spcBef>
                <a:spcPct val="0"/>
              </a:spcBef>
              <a:spcAft>
                <a:spcPct val="0"/>
              </a:spcAft>
              <a:defRPr sz="4100" b="1">
                <a:solidFill>
                  <a:schemeClr val="tx2"/>
                </a:solidFill>
                <a:latin typeface="Lucida Sans Unicode" pitchFamily="34" charset="0"/>
                <a:ea typeface="黑体" pitchFamily="49" charset="-122"/>
              </a:defRPr>
            </a:lvl5pPr>
            <a:lvl6pPr marL="457200" algn="l" rtl="0" fontAlgn="base">
              <a:spcBef>
                <a:spcPct val="0"/>
              </a:spcBef>
              <a:spcAft>
                <a:spcPct val="0"/>
              </a:spcAft>
              <a:defRPr sz="4100" b="1">
                <a:solidFill>
                  <a:schemeClr val="tx2"/>
                </a:solidFill>
                <a:latin typeface="Lucida Sans Unicode" pitchFamily="34" charset="0"/>
                <a:ea typeface="黑体" pitchFamily="49" charset="-122"/>
              </a:defRPr>
            </a:lvl6pPr>
            <a:lvl7pPr marL="914400" algn="l" rtl="0" fontAlgn="base">
              <a:spcBef>
                <a:spcPct val="0"/>
              </a:spcBef>
              <a:spcAft>
                <a:spcPct val="0"/>
              </a:spcAft>
              <a:defRPr sz="4100" b="1">
                <a:solidFill>
                  <a:schemeClr val="tx2"/>
                </a:solidFill>
                <a:latin typeface="Lucida Sans Unicode" pitchFamily="34" charset="0"/>
                <a:ea typeface="黑体" pitchFamily="49" charset="-122"/>
              </a:defRPr>
            </a:lvl7pPr>
            <a:lvl8pPr marL="1371600" algn="l" rtl="0" fontAlgn="base">
              <a:spcBef>
                <a:spcPct val="0"/>
              </a:spcBef>
              <a:spcAft>
                <a:spcPct val="0"/>
              </a:spcAft>
              <a:defRPr sz="4100" b="1">
                <a:solidFill>
                  <a:schemeClr val="tx2"/>
                </a:solidFill>
                <a:latin typeface="Lucida Sans Unicode" pitchFamily="34" charset="0"/>
                <a:ea typeface="黑体" pitchFamily="49" charset="-122"/>
              </a:defRPr>
            </a:lvl8pPr>
            <a:lvl9pPr marL="1828800" algn="l" rtl="0" fontAlgn="base">
              <a:spcBef>
                <a:spcPct val="0"/>
              </a:spcBef>
              <a:spcAft>
                <a:spcPct val="0"/>
              </a:spcAft>
              <a:defRPr sz="4100" b="1">
                <a:solidFill>
                  <a:schemeClr val="tx2"/>
                </a:solidFill>
                <a:latin typeface="Lucida Sans Unicode" pitchFamily="34" charset="0"/>
                <a:ea typeface="黑体" pitchFamily="49" charset="-122"/>
              </a:defRPr>
            </a:lvl9pPr>
            <a:extLst/>
          </a:lstStyle>
          <a:p>
            <a:pPr eaLnBrk="1" fontAlgn="auto" hangingPunct="1">
              <a:spcAft>
                <a:spcPts val="0"/>
              </a:spcAft>
              <a:defRPr/>
            </a:pPr>
            <a:r>
              <a:rPr lang="en-US" altLang="zh-CN">
                <a:solidFill>
                  <a:srgbClr val="464646"/>
                </a:solidFill>
                <a:latin typeface="Lucida Sans Unicode"/>
                <a:ea typeface="黑体" panose="02010609060101010101" pitchFamily="49" charset="-122"/>
              </a:rPr>
              <a:t>——</a:t>
            </a:r>
            <a:r>
              <a:rPr lang="zh-CN" altLang="en-US">
                <a:solidFill>
                  <a:srgbClr val="464646"/>
                </a:solidFill>
                <a:latin typeface="Lucida Sans Unicode"/>
                <a:ea typeface="黑体" panose="02010609060101010101" pitchFamily="49" charset="-122"/>
              </a:rPr>
              <a:t>教材分析</a:t>
            </a:r>
            <a:endParaRPr lang="zh-CN" altLang="en-US" dirty="0">
              <a:solidFill>
                <a:srgbClr val="464646"/>
              </a:solidFill>
              <a:latin typeface="Lucida Sans Unicode"/>
              <a:ea typeface="黑体" panose="02010609060101010101" pitchFamily="49" charset="-122"/>
            </a:endParaRPr>
          </a:p>
        </p:txBody>
      </p:sp>
      <p:grpSp>
        <p:nvGrpSpPr>
          <p:cNvPr id="5" name="组合 6"/>
          <p:cNvGrpSpPr/>
          <p:nvPr/>
        </p:nvGrpSpPr>
        <p:grpSpPr>
          <a:xfrm>
            <a:off x="1" y="857250"/>
            <a:ext cx="4974037" cy="540060"/>
            <a:chOff x="2429" y="0"/>
            <a:chExt cx="4974037" cy="720080"/>
          </a:xfrm>
          <a:scene3d>
            <a:camera prst="orthographicFront"/>
            <a:lightRig rig="chilly" dir="t"/>
          </a:scene3d>
        </p:grpSpPr>
        <p:sp>
          <p:nvSpPr>
            <p:cNvPr id="6" name="圆角矩形 5"/>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7"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教学背景分析</a:t>
              </a:r>
            </a:p>
          </p:txBody>
        </p:sp>
      </p:gr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416"/>
          <a:stretch/>
        </p:blipFill>
        <p:spPr bwMode="auto">
          <a:xfrm rot="16200000">
            <a:off x="-42122" y="1816988"/>
            <a:ext cx="4564489"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圆角矩形 2"/>
          <p:cNvSpPr/>
          <p:nvPr/>
        </p:nvSpPr>
        <p:spPr>
          <a:xfrm>
            <a:off x="2323084" y="2060848"/>
            <a:ext cx="1764197" cy="576064"/>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
        <p:nvSpPr>
          <p:cNvPr id="8" name="矩形标注 7"/>
          <p:cNvSpPr/>
          <p:nvPr/>
        </p:nvSpPr>
        <p:spPr>
          <a:xfrm>
            <a:off x="1262882" y="1628800"/>
            <a:ext cx="716830" cy="504056"/>
          </a:xfrm>
          <a:prstGeom prst="wedgeRectCallout">
            <a:avLst>
              <a:gd name="adj1" fmla="val -63517"/>
              <a:gd name="adj2" fmla="val 26597"/>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eaLnBrk="1" hangingPunct="1"/>
            <a:r>
              <a:rPr lang="zh-CN" altLang="en-US" dirty="0">
                <a:solidFill>
                  <a:prstClr val="black"/>
                </a:solidFill>
                <a:latin typeface="Lucida Sans Unicode"/>
                <a:ea typeface="黑体" panose="02010609060101010101" pitchFamily="49" charset="-122"/>
              </a:rPr>
              <a:t>看</a:t>
            </a:r>
            <a:r>
              <a:rPr lang="zh-CN" altLang="en-US" dirty="0">
                <a:solidFill>
                  <a:prstClr val="black"/>
                </a:solidFill>
                <a:latin typeface="Lucida Sans Unicode"/>
                <a:ea typeface="黑体" panose="02010609060101010101" pitchFamily="49" charset="-122"/>
              </a:rPr>
              <a:t>图识字</a:t>
            </a:r>
            <a:endParaRPr lang="zh-CN" altLang="en-US" dirty="0">
              <a:solidFill>
                <a:prstClr val="black"/>
              </a:solidFill>
              <a:latin typeface="Lucida Sans Unicode"/>
              <a:ea typeface="黑体" panose="02010609060101010101" pitchFamily="49" charset="-122"/>
            </a:endParaRPr>
          </a:p>
        </p:txBody>
      </p:sp>
      <p:sp>
        <p:nvSpPr>
          <p:cNvPr id="11" name="矩形标注 10"/>
          <p:cNvSpPr/>
          <p:nvPr/>
        </p:nvSpPr>
        <p:spPr>
          <a:xfrm>
            <a:off x="1187624" y="2347544"/>
            <a:ext cx="716830" cy="504056"/>
          </a:xfrm>
          <a:prstGeom prst="wedgeRectCallout">
            <a:avLst>
              <a:gd name="adj1" fmla="val -63517"/>
              <a:gd name="adj2" fmla="val 26597"/>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eaLnBrk="1" hangingPunct="1"/>
            <a:r>
              <a:rPr lang="zh-CN" altLang="en-US" dirty="0">
                <a:solidFill>
                  <a:prstClr val="black"/>
                </a:solidFill>
                <a:latin typeface="Lucida Sans Unicode"/>
                <a:ea typeface="黑体" panose="02010609060101010101" pitchFamily="49" charset="-122"/>
              </a:rPr>
              <a:t>听读识字</a:t>
            </a:r>
            <a:endParaRPr lang="zh-CN" altLang="en-US" dirty="0">
              <a:solidFill>
                <a:prstClr val="black"/>
              </a:solidFill>
              <a:latin typeface="Lucida Sans Unicode"/>
              <a:ea typeface="黑体" panose="02010609060101010101" pitchFamily="49" charset="-122"/>
            </a:endParaRPr>
          </a:p>
        </p:txBody>
      </p:sp>
      <p:sp>
        <p:nvSpPr>
          <p:cNvPr id="12" name="矩形标注 11"/>
          <p:cNvSpPr/>
          <p:nvPr/>
        </p:nvSpPr>
        <p:spPr>
          <a:xfrm>
            <a:off x="3059832" y="1384046"/>
            <a:ext cx="716830" cy="504056"/>
          </a:xfrm>
          <a:prstGeom prst="wedgeRectCallout">
            <a:avLst>
              <a:gd name="adj1" fmla="val -65036"/>
              <a:gd name="adj2" fmla="val 63311"/>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eaLnBrk="1" hangingPunct="1"/>
            <a:r>
              <a:rPr lang="zh-CN" altLang="en-US" dirty="0">
                <a:solidFill>
                  <a:prstClr val="black"/>
                </a:solidFill>
                <a:latin typeface="Lucida Sans Unicode"/>
                <a:ea typeface="黑体" panose="02010609060101010101" pitchFamily="49" charset="-122"/>
              </a:rPr>
              <a:t>拼读识字</a:t>
            </a:r>
            <a:endParaRPr lang="zh-CN" altLang="en-US" dirty="0">
              <a:solidFill>
                <a:prstClr val="black"/>
              </a:solidFill>
              <a:latin typeface="Lucida Sans Unicode"/>
              <a:ea typeface="黑体" panose="02010609060101010101" pitchFamily="49" charset="-122"/>
            </a:endParaRPr>
          </a:p>
        </p:txBody>
      </p:sp>
      <p:graphicFrame>
        <p:nvGraphicFramePr>
          <p:cNvPr id="16" name="内容占位符 4"/>
          <p:cNvGraphicFramePr>
            <a:graphicFrameLocks/>
          </p:cNvGraphicFramePr>
          <p:nvPr>
            <p:extLst/>
          </p:nvPr>
        </p:nvGraphicFramePr>
        <p:xfrm>
          <a:off x="3257939" y="2060848"/>
          <a:ext cx="4320480" cy="3618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右箭头 16"/>
          <p:cNvSpPr/>
          <p:nvPr/>
        </p:nvSpPr>
        <p:spPr>
          <a:xfrm>
            <a:off x="6805196" y="4377254"/>
            <a:ext cx="935157" cy="269875"/>
          </a:xfrm>
          <a:prstGeom prst="rightArrow">
            <a:avLst>
              <a:gd name="adj1" fmla="val 50000"/>
              <a:gd name="adj2" fmla="val 105556"/>
            </a:avLst>
          </a:prstGeom>
        </p:spPr>
        <p:style>
          <a:lnRef idx="3">
            <a:schemeClr val="lt1"/>
          </a:lnRef>
          <a:fillRef idx="1">
            <a:schemeClr val="accent3"/>
          </a:fillRef>
          <a:effectRef idx="1">
            <a:schemeClr val="accent3"/>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latin typeface="Lucida Sans Unicode"/>
              <a:ea typeface="黑体" panose="02010609060101010101" pitchFamily="49" charset="-122"/>
            </a:endParaRPr>
          </a:p>
        </p:txBody>
      </p:sp>
      <p:sp>
        <p:nvSpPr>
          <p:cNvPr id="18" name="右大括号 17"/>
          <p:cNvSpPr/>
          <p:nvPr/>
        </p:nvSpPr>
        <p:spPr>
          <a:xfrm>
            <a:off x="6734966" y="3049038"/>
            <a:ext cx="360363" cy="917575"/>
          </a:xfrm>
          <a:prstGeom prst="rightBrace">
            <a:avLst/>
          </a:prstGeom>
          <a:ln w="57150"/>
        </p:spPr>
        <p:style>
          <a:lnRef idx="1">
            <a:schemeClr val="accent3"/>
          </a:lnRef>
          <a:fillRef idx="0">
            <a:schemeClr val="accent3"/>
          </a:fillRef>
          <a:effectRef idx="0">
            <a:schemeClr val="accent3"/>
          </a:effectRef>
          <a:fontRef idx="minor">
            <a:schemeClr val="tx1"/>
          </a:fontRef>
        </p:style>
        <p:txBody>
          <a:bodyPr anchor="ctr"/>
          <a:lstStyle/>
          <a:p>
            <a:pPr algn="ctr" eaLnBrk="1" fontAlgn="auto" hangingPunct="1">
              <a:spcBef>
                <a:spcPts val="0"/>
              </a:spcBef>
              <a:spcAft>
                <a:spcPts val="0"/>
              </a:spcAft>
              <a:defRPr/>
            </a:pPr>
            <a:endParaRPr lang="zh-CN" altLang="en-US">
              <a:solidFill>
                <a:prstClr val="black"/>
              </a:solidFill>
              <a:latin typeface="Lucida Sans Unicode"/>
              <a:ea typeface="黑体" panose="02010609060101010101" pitchFamily="49" charset="-122"/>
            </a:endParaRPr>
          </a:p>
        </p:txBody>
      </p:sp>
      <p:sp>
        <p:nvSpPr>
          <p:cNvPr id="19" name="右箭头 18"/>
          <p:cNvSpPr/>
          <p:nvPr/>
        </p:nvSpPr>
        <p:spPr>
          <a:xfrm>
            <a:off x="7095328" y="3271450"/>
            <a:ext cx="645024" cy="236374"/>
          </a:xfrm>
          <a:prstGeom prst="rightArrow">
            <a:avLst>
              <a:gd name="adj1" fmla="val 50000"/>
              <a:gd name="adj2" fmla="val 105556"/>
            </a:avLst>
          </a:prstGeom>
        </p:spPr>
        <p:style>
          <a:lnRef idx="3">
            <a:schemeClr val="lt1"/>
          </a:lnRef>
          <a:fillRef idx="1">
            <a:schemeClr val="accent3"/>
          </a:fillRef>
          <a:effectRef idx="1">
            <a:schemeClr val="accent3"/>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latin typeface="Lucida Sans Unicode"/>
              <a:ea typeface="黑体" panose="02010609060101010101" pitchFamily="49" charset="-122"/>
            </a:endParaRPr>
          </a:p>
        </p:txBody>
      </p:sp>
      <p:grpSp>
        <p:nvGrpSpPr>
          <p:cNvPr id="20" name="组合 18"/>
          <p:cNvGrpSpPr>
            <a:grpSpLocks/>
          </p:cNvGrpSpPr>
          <p:nvPr/>
        </p:nvGrpSpPr>
        <p:grpSpPr bwMode="auto">
          <a:xfrm>
            <a:off x="7813259" y="2972918"/>
            <a:ext cx="1297021" cy="833438"/>
            <a:chOff x="0" y="243886"/>
            <a:chExt cx="2625219" cy="1398095"/>
          </a:xfrm>
        </p:grpSpPr>
        <p:sp>
          <p:nvSpPr>
            <p:cNvPr id="21" name="圆角矩形 20"/>
            <p:cNvSpPr/>
            <p:nvPr/>
          </p:nvSpPr>
          <p:spPr>
            <a:xfrm>
              <a:off x="0" y="243886"/>
              <a:ext cx="2625219" cy="1398095"/>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2" name="圆角矩形 4"/>
            <p:cNvSpPr/>
            <p:nvPr/>
          </p:nvSpPr>
          <p:spPr>
            <a:xfrm>
              <a:off x="68249" y="312202"/>
              <a:ext cx="2488720" cy="1261463"/>
            </a:xfrm>
            <a:prstGeom prst="rect">
              <a:avLst/>
            </a:prstGeom>
          </p:spPr>
          <p:style>
            <a:lnRef idx="0">
              <a:scrgbClr r="0" g="0" b="0"/>
            </a:lnRef>
            <a:fillRef idx="0">
              <a:scrgbClr r="0" g="0" b="0"/>
            </a:fillRef>
            <a:effectRef idx="0">
              <a:scrgbClr r="0" g="0" b="0"/>
            </a:effectRef>
            <a:fontRef idx="minor">
              <a:schemeClr val="lt1"/>
            </a:fontRef>
          </p:style>
          <p:txBody>
            <a:bodyPr lIns="106680" tIns="53340" rIns="106680" bIns="53340" spcCol="1270" anchor="ctr"/>
            <a:lstStyle/>
            <a:p>
              <a:pPr algn="ctr" defTabSz="1244600" eaLnBrk="1" fontAlgn="auto" hangingPunct="1">
                <a:lnSpc>
                  <a:spcPct val="90000"/>
                </a:lnSpc>
                <a:spcAft>
                  <a:spcPct val="35000"/>
                </a:spcAft>
                <a:defRPr/>
              </a:pPr>
              <a:r>
                <a:rPr lang="zh-CN" altLang="en-US" sz="1600" b="1" dirty="0">
                  <a:solidFill>
                    <a:prstClr val="white"/>
                  </a:solidFill>
                  <a:latin typeface="楷体_GB2312" pitchFamily="49" charset="-122"/>
                  <a:ea typeface="楷体_GB2312" pitchFamily="49" charset="-122"/>
                </a:rPr>
                <a:t>手脑并用</a:t>
              </a:r>
              <a:endParaRPr lang="en-US" altLang="zh-CN" sz="1600" b="1" dirty="0">
                <a:solidFill>
                  <a:prstClr val="white"/>
                </a:solidFill>
                <a:latin typeface="楷体_GB2312" pitchFamily="49" charset="-122"/>
                <a:ea typeface="楷体_GB2312" pitchFamily="49" charset="-122"/>
              </a:endParaRPr>
            </a:p>
            <a:p>
              <a:pPr algn="ctr" defTabSz="1244600" eaLnBrk="1" fontAlgn="auto" hangingPunct="1">
                <a:lnSpc>
                  <a:spcPct val="90000"/>
                </a:lnSpc>
                <a:spcAft>
                  <a:spcPct val="35000"/>
                </a:spcAft>
                <a:defRPr/>
              </a:pPr>
              <a:r>
                <a:rPr lang="zh-CN" altLang="en-US" sz="1600" b="1" dirty="0">
                  <a:solidFill>
                    <a:prstClr val="white"/>
                  </a:solidFill>
                  <a:latin typeface="楷体_GB2312" pitchFamily="49" charset="-122"/>
                  <a:ea typeface="楷体_GB2312" pitchFamily="49" charset="-122"/>
                </a:rPr>
                <a:t>解决问题</a:t>
              </a:r>
            </a:p>
          </p:txBody>
        </p:sp>
      </p:grpSp>
      <p:sp>
        <p:nvSpPr>
          <p:cNvPr id="24" name="矩形标注 23"/>
          <p:cNvSpPr/>
          <p:nvPr/>
        </p:nvSpPr>
        <p:spPr>
          <a:xfrm>
            <a:off x="2195736" y="3069977"/>
            <a:ext cx="1728192" cy="716594"/>
          </a:xfrm>
          <a:prstGeom prst="wedgeRectCallout">
            <a:avLst>
              <a:gd name="adj1" fmla="val -22915"/>
              <a:gd name="adj2" fmla="val -126535"/>
            </a:avLst>
          </a:prstGeom>
        </p:spPr>
        <p:style>
          <a:lnRef idx="2">
            <a:schemeClr val="dk1"/>
          </a:lnRef>
          <a:fillRef idx="1">
            <a:schemeClr val="lt1"/>
          </a:fillRef>
          <a:effectRef idx="0">
            <a:schemeClr val="dk1"/>
          </a:effectRef>
          <a:fontRef idx="minor">
            <a:schemeClr val="dk1"/>
          </a:fontRef>
        </p:style>
        <p:txBody>
          <a:bodyPr rtlCol="0" anchor="ctr"/>
          <a:lstStyle/>
          <a:p>
            <a:pPr algn="ctr" eaLnBrk="1" hangingPunct="1"/>
            <a:r>
              <a:rPr lang="zh-CN" altLang="en-US" dirty="0">
                <a:solidFill>
                  <a:prstClr val="black"/>
                </a:solidFill>
                <a:latin typeface="Lucida Sans Unicode"/>
                <a:ea typeface="黑体" panose="02010609060101010101" pitchFamily="49" charset="-122"/>
              </a:rPr>
              <a:t>多种方法</a:t>
            </a:r>
            <a:endParaRPr lang="en-US" altLang="zh-CN" dirty="0">
              <a:solidFill>
                <a:prstClr val="black"/>
              </a:solidFill>
              <a:latin typeface="Lucida Sans Unicode"/>
              <a:ea typeface="黑体" panose="02010609060101010101" pitchFamily="49" charset="-122"/>
            </a:endParaRPr>
          </a:p>
          <a:p>
            <a:pPr algn="ctr" eaLnBrk="1" hangingPunct="1"/>
            <a:r>
              <a:rPr lang="zh-CN" altLang="en-US" dirty="0">
                <a:solidFill>
                  <a:prstClr val="black"/>
                </a:solidFill>
                <a:latin typeface="Lucida Sans Unicode"/>
                <a:ea typeface="黑体" panose="02010609060101010101" pitchFamily="49" charset="-122"/>
              </a:rPr>
              <a:t>认识生字</a:t>
            </a:r>
            <a:endParaRPr lang="zh-CN" altLang="en-US" dirty="0">
              <a:solidFill>
                <a:prstClr val="black"/>
              </a:solidFill>
              <a:latin typeface="Lucida Sans Unicode"/>
              <a:ea typeface="黑体" panose="02010609060101010101" pitchFamily="49" charset="-122"/>
            </a:endParaRPr>
          </a:p>
        </p:txBody>
      </p:sp>
      <p:grpSp>
        <p:nvGrpSpPr>
          <p:cNvPr id="25" name="组合 18"/>
          <p:cNvGrpSpPr>
            <a:grpSpLocks/>
          </p:cNvGrpSpPr>
          <p:nvPr/>
        </p:nvGrpSpPr>
        <p:grpSpPr bwMode="auto">
          <a:xfrm>
            <a:off x="7740353" y="4095471"/>
            <a:ext cx="1336207" cy="833438"/>
            <a:chOff x="-79314" y="243886"/>
            <a:chExt cx="2704533" cy="1398095"/>
          </a:xfrm>
        </p:grpSpPr>
        <p:sp>
          <p:nvSpPr>
            <p:cNvPr id="26" name="圆角矩形 25"/>
            <p:cNvSpPr/>
            <p:nvPr/>
          </p:nvSpPr>
          <p:spPr>
            <a:xfrm>
              <a:off x="0" y="243886"/>
              <a:ext cx="2625219" cy="1398095"/>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7" name="圆角矩形 4"/>
            <p:cNvSpPr/>
            <p:nvPr/>
          </p:nvSpPr>
          <p:spPr>
            <a:xfrm>
              <a:off x="-79314" y="312202"/>
              <a:ext cx="2636282" cy="1108756"/>
            </a:xfrm>
            <a:prstGeom prst="rect">
              <a:avLst/>
            </a:prstGeom>
          </p:spPr>
          <p:style>
            <a:lnRef idx="0">
              <a:scrgbClr r="0" g="0" b="0"/>
            </a:lnRef>
            <a:fillRef idx="0">
              <a:scrgbClr r="0" g="0" b="0"/>
            </a:fillRef>
            <a:effectRef idx="0">
              <a:scrgbClr r="0" g="0" b="0"/>
            </a:effectRef>
            <a:fontRef idx="minor">
              <a:schemeClr val="lt1"/>
            </a:fontRef>
          </p:style>
          <p:txBody>
            <a:bodyPr lIns="106680" tIns="53340" rIns="106680" bIns="53340" spcCol="1270" anchor="ctr"/>
            <a:lstStyle/>
            <a:p>
              <a:pPr algn="ctr" defTabSz="1244600" eaLnBrk="1" fontAlgn="auto" hangingPunct="1">
                <a:lnSpc>
                  <a:spcPct val="90000"/>
                </a:lnSpc>
                <a:spcAft>
                  <a:spcPct val="35000"/>
                </a:spcAft>
                <a:defRPr/>
              </a:pPr>
              <a:r>
                <a:rPr lang="zh-CN" altLang="en-US" sz="1600" b="1" dirty="0">
                  <a:solidFill>
                    <a:prstClr val="white"/>
                  </a:solidFill>
                  <a:latin typeface="楷体_GB2312" pitchFamily="49" charset="-122"/>
                  <a:ea typeface="楷体_GB2312" pitchFamily="49" charset="-122"/>
                </a:rPr>
                <a:t>反面、后果</a:t>
              </a:r>
              <a:endParaRPr lang="zh-CN" altLang="en-US" sz="1600" b="1" dirty="0">
                <a:solidFill>
                  <a:prstClr val="white"/>
                </a:solidFill>
                <a:latin typeface="楷体_GB2312" pitchFamily="49" charset="-122"/>
                <a:ea typeface="楷体_GB2312" pitchFamily="49" charset="-122"/>
              </a:endParaRPr>
            </a:p>
          </p:txBody>
        </p:sp>
      </p:grpSp>
      <p:sp>
        <p:nvSpPr>
          <p:cNvPr id="28" name="矩形标注 27"/>
          <p:cNvSpPr/>
          <p:nvPr/>
        </p:nvSpPr>
        <p:spPr>
          <a:xfrm>
            <a:off x="1016394" y="5157192"/>
            <a:ext cx="888061" cy="504056"/>
          </a:xfrm>
          <a:prstGeom prst="wedgeRectCallout">
            <a:avLst>
              <a:gd name="adj1" fmla="val -70933"/>
              <a:gd name="adj2" fmla="val -55670"/>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eaLnBrk="1" hangingPunct="1"/>
            <a:r>
              <a:rPr lang="zh-CN" altLang="en-US" dirty="0">
                <a:solidFill>
                  <a:prstClr val="black"/>
                </a:solidFill>
                <a:latin typeface="Lucida Sans Unicode"/>
                <a:ea typeface="黑体" panose="02010609060101010101" pitchFamily="49" charset="-122"/>
              </a:rPr>
              <a:t>生活中</a:t>
            </a:r>
            <a:endParaRPr lang="en-US" altLang="zh-CN" dirty="0">
              <a:solidFill>
                <a:prstClr val="black"/>
              </a:solidFill>
              <a:latin typeface="Lucida Sans Unicode"/>
              <a:ea typeface="黑体" panose="02010609060101010101" pitchFamily="49" charset="-122"/>
            </a:endParaRPr>
          </a:p>
          <a:p>
            <a:pPr algn="ctr" eaLnBrk="1" hangingPunct="1"/>
            <a:r>
              <a:rPr lang="zh-CN" altLang="en-US" dirty="0">
                <a:solidFill>
                  <a:prstClr val="black"/>
                </a:solidFill>
                <a:latin typeface="Lucida Sans Unicode"/>
                <a:ea typeface="黑体" panose="02010609060101010101" pitchFamily="49" charset="-122"/>
              </a:rPr>
              <a:t>识字</a:t>
            </a:r>
            <a:endParaRPr lang="zh-CN" altLang="en-US" dirty="0">
              <a:solidFill>
                <a:prstClr val="black"/>
              </a:solidFill>
              <a:latin typeface="Lucida Sans Unicode"/>
              <a:ea typeface="黑体" panose="02010609060101010101" pitchFamily="49" charset="-122"/>
            </a:endParaRPr>
          </a:p>
        </p:txBody>
      </p:sp>
    </p:spTree>
    <p:extLst>
      <p:ext uri="{BB962C8B-B14F-4D97-AF65-F5344CB8AC3E}">
        <p14:creationId xmlns:p14="http://schemas.microsoft.com/office/powerpoint/2010/main" val="261168601"/>
      </p:ext>
    </p:extLst>
  </p:cSld>
  <p:clrMapOvr>
    <a:masterClrMapping/>
  </p:clrMapOvr>
  <p:transition>
    <p:fad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4929191" y="857250"/>
            <a:ext cx="3749005" cy="596336"/>
          </a:xfrm>
          <a:prstGeom prst="rect">
            <a:avLst/>
          </a:prstGeom>
        </p:spPr>
        <p:txBody>
          <a:bodyPr>
            <a:normAutofit fontScale="90000" lnSpcReduction="20000"/>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ea typeface="黑体" pitchFamily="49" charset="-122"/>
              </a:defRPr>
            </a:lvl2pPr>
            <a:lvl3pPr algn="l" rtl="0" fontAlgn="base">
              <a:spcBef>
                <a:spcPct val="0"/>
              </a:spcBef>
              <a:spcAft>
                <a:spcPct val="0"/>
              </a:spcAft>
              <a:defRPr sz="4100" b="1">
                <a:solidFill>
                  <a:schemeClr val="tx2"/>
                </a:solidFill>
                <a:latin typeface="Lucida Sans Unicode" pitchFamily="34" charset="0"/>
                <a:ea typeface="黑体" pitchFamily="49" charset="-122"/>
              </a:defRPr>
            </a:lvl3pPr>
            <a:lvl4pPr algn="l" rtl="0" fontAlgn="base">
              <a:spcBef>
                <a:spcPct val="0"/>
              </a:spcBef>
              <a:spcAft>
                <a:spcPct val="0"/>
              </a:spcAft>
              <a:defRPr sz="4100" b="1">
                <a:solidFill>
                  <a:schemeClr val="tx2"/>
                </a:solidFill>
                <a:latin typeface="Lucida Sans Unicode" pitchFamily="34" charset="0"/>
                <a:ea typeface="黑体" pitchFamily="49" charset="-122"/>
              </a:defRPr>
            </a:lvl4pPr>
            <a:lvl5pPr algn="l" rtl="0" fontAlgn="base">
              <a:spcBef>
                <a:spcPct val="0"/>
              </a:spcBef>
              <a:spcAft>
                <a:spcPct val="0"/>
              </a:spcAft>
              <a:defRPr sz="4100" b="1">
                <a:solidFill>
                  <a:schemeClr val="tx2"/>
                </a:solidFill>
                <a:latin typeface="Lucida Sans Unicode" pitchFamily="34" charset="0"/>
                <a:ea typeface="黑体" pitchFamily="49" charset="-122"/>
              </a:defRPr>
            </a:lvl5pPr>
            <a:lvl6pPr marL="457200" algn="l" rtl="0" fontAlgn="base">
              <a:spcBef>
                <a:spcPct val="0"/>
              </a:spcBef>
              <a:spcAft>
                <a:spcPct val="0"/>
              </a:spcAft>
              <a:defRPr sz="4100" b="1">
                <a:solidFill>
                  <a:schemeClr val="tx2"/>
                </a:solidFill>
                <a:latin typeface="Lucida Sans Unicode" pitchFamily="34" charset="0"/>
                <a:ea typeface="黑体" pitchFamily="49" charset="-122"/>
              </a:defRPr>
            </a:lvl6pPr>
            <a:lvl7pPr marL="914400" algn="l" rtl="0" fontAlgn="base">
              <a:spcBef>
                <a:spcPct val="0"/>
              </a:spcBef>
              <a:spcAft>
                <a:spcPct val="0"/>
              </a:spcAft>
              <a:defRPr sz="4100" b="1">
                <a:solidFill>
                  <a:schemeClr val="tx2"/>
                </a:solidFill>
                <a:latin typeface="Lucida Sans Unicode" pitchFamily="34" charset="0"/>
                <a:ea typeface="黑体" pitchFamily="49" charset="-122"/>
              </a:defRPr>
            </a:lvl7pPr>
            <a:lvl8pPr marL="1371600" algn="l" rtl="0" fontAlgn="base">
              <a:spcBef>
                <a:spcPct val="0"/>
              </a:spcBef>
              <a:spcAft>
                <a:spcPct val="0"/>
              </a:spcAft>
              <a:defRPr sz="4100" b="1">
                <a:solidFill>
                  <a:schemeClr val="tx2"/>
                </a:solidFill>
                <a:latin typeface="Lucida Sans Unicode" pitchFamily="34" charset="0"/>
                <a:ea typeface="黑体" pitchFamily="49" charset="-122"/>
              </a:defRPr>
            </a:lvl8pPr>
            <a:lvl9pPr marL="1828800" algn="l" rtl="0" fontAlgn="base">
              <a:spcBef>
                <a:spcPct val="0"/>
              </a:spcBef>
              <a:spcAft>
                <a:spcPct val="0"/>
              </a:spcAft>
              <a:defRPr sz="4100" b="1">
                <a:solidFill>
                  <a:schemeClr val="tx2"/>
                </a:solidFill>
                <a:latin typeface="Lucida Sans Unicode" pitchFamily="34" charset="0"/>
                <a:ea typeface="黑体" pitchFamily="49" charset="-122"/>
              </a:defRPr>
            </a:lvl9pPr>
            <a:extLst/>
          </a:lstStyle>
          <a:p>
            <a:pPr eaLnBrk="1" fontAlgn="auto" hangingPunct="1">
              <a:spcAft>
                <a:spcPts val="0"/>
              </a:spcAft>
              <a:defRPr/>
            </a:pPr>
            <a:r>
              <a:rPr lang="en-US" altLang="zh-CN">
                <a:solidFill>
                  <a:srgbClr val="464646"/>
                </a:solidFill>
                <a:latin typeface="Lucida Sans Unicode"/>
                <a:ea typeface="黑体" panose="02010609060101010101" pitchFamily="49" charset="-122"/>
              </a:rPr>
              <a:t>——</a:t>
            </a:r>
            <a:r>
              <a:rPr lang="zh-CN" altLang="en-US">
                <a:solidFill>
                  <a:srgbClr val="464646"/>
                </a:solidFill>
                <a:latin typeface="Lucida Sans Unicode"/>
                <a:ea typeface="黑体" panose="02010609060101010101" pitchFamily="49" charset="-122"/>
              </a:rPr>
              <a:t>教材分析</a:t>
            </a:r>
            <a:endParaRPr lang="zh-CN" altLang="en-US" dirty="0">
              <a:solidFill>
                <a:srgbClr val="464646"/>
              </a:solidFill>
              <a:latin typeface="Lucida Sans Unicode"/>
              <a:ea typeface="黑体" panose="02010609060101010101" pitchFamily="49" charset="-122"/>
            </a:endParaRPr>
          </a:p>
        </p:txBody>
      </p:sp>
      <p:grpSp>
        <p:nvGrpSpPr>
          <p:cNvPr id="5" name="组合 6"/>
          <p:cNvGrpSpPr/>
          <p:nvPr/>
        </p:nvGrpSpPr>
        <p:grpSpPr>
          <a:xfrm>
            <a:off x="1" y="857250"/>
            <a:ext cx="4974037" cy="540060"/>
            <a:chOff x="2429" y="0"/>
            <a:chExt cx="4974037" cy="720080"/>
          </a:xfrm>
          <a:scene3d>
            <a:camera prst="orthographicFront"/>
            <a:lightRig rig="chilly" dir="t"/>
          </a:scene3d>
        </p:grpSpPr>
        <p:sp>
          <p:nvSpPr>
            <p:cNvPr id="6" name="圆角矩形 5"/>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7"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教学背景分析</a:t>
              </a:r>
            </a:p>
          </p:txBody>
        </p:sp>
      </p:gr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70702" y="1860805"/>
            <a:ext cx="4447236" cy="352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圆角矩形 2"/>
          <p:cNvSpPr/>
          <p:nvPr/>
        </p:nvSpPr>
        <p:spPr>
          <a:xfrm>
            <a:off x="1586918" y="1902526"/>
            <a:ext cx="1800200" cy="239057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
        <p:nvSpPr>
          <p:cNvPr id="9" name="TextBox 8"/>
          <p:cNvSpPr txBox="1"/>
          <p:nvPr/>
        </p:nvSpPr>
        <p:spPr>
          <a:xfrm>
            <a:off x="323529" y="2056493"/>
            <a:ext cx="1005403" cy="584775"/>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eaLnBrk="1" hangingPunct="1"/>
            <a:r>
              <a:rPr lang="zh-CN" altLang="en-US" sz="3200" dirty="0">
                <a:solidFill>
                  <a:prstClr val="black"/>
                </a:solidFill>
                <a:latin typeface="Lucida Sans Unicode"/>
                <a:ea typeface="黑体" panose="02010609060101010101" pitchFamily="49" charset="-122"/>
              </a:rPr>
              <a:t>儿歌</a:t>
            </a:r>
            <a:endParaRPr lang="zh-CN" altLang="en-US" sz="3200" dirty="0">
              <a:solidFill>
                <a:prstClr val="black"/>
              </a:solidFill>
              <a:latin typeface="Lucida Sans Unicode"/>
              <a:ea typeface="黑体" panose="02010609060101010101" pitchFamily="49" charset="-122"/>
            </a:endParaRPr>
          </a:p>
        </p:txBody>
      </p:sp>
      <p:sp>
        <p:nvSpPr>
          <p:cNvPr id="11" name="TextBox 10"/>
          <p:cNvSpPr txBox="1"/>
          <p:nvPr/>
        </p:nvSpPr>
        <p:spPr>
          <a:xfrm>
            <a:off x="323529" y="2926094"/>
            <a:ext cx="1005403" cy="107721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eaLnBrk="1" hangingPunct="1"/>
            <a:r>
              <a:rPr lang="zh-CN" altLang="en-US" sz="3200" dirty="0">
                <a:solidFill>
                  <a:prstClr val="black"/>
                </a:solidFill>
                <a:latin typeface="Lucida Sans Unicode"/>
                <a:ea typeface="黑体" panose="02010609060101010101" pitchFamily="49" charset="-122"/>
              </a:rPr>
              <a:t>朗朗上口</a:t>
            </a:r>
            <a:endParaRPr lang="zh-CN" altLang="en-US" sz="3200" dirty="0">
              <a:solidFill>
                <a:prstClr val="black"/>
              </a:solidFill>
              <a:latin typeface="Lucida Sans Unicode"/>
              <a:ea typeface="黑体" panose="02010609060101010101" pitchFamily="49" charset="-122"/>
            </a:endParaRPr>
          </a:p>
        </p:txBody>
      </p:sp>
      <p:cxnSp>
        <p:nvCxnSpPr>
          <p:cNvPr id="12" name="直接连接符 11"/>
          <p:cNvCxnSpPr/>
          <p:nvPr/>
        </p:nvCxnSpPr>
        <p:spPr>
          <a:xfrm>
            <a:off x="1979712" y="4005064"/>
            <a:ext cx="129614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直接连接符 13"/>
          <p:cNvCxnSpPr/>
          <p:nvPr/>
        </p:nvCxnSpPr>
        <p:spPr>
          <a:xfrm>
            <a:off x="1979712" y="4221088"/>
            <a:ext cx="1296144" cy="0"/>
          </a:xfrm>
          <a:prstGeom prst="line">
            <a:avLst/>
          </a:prstGeom>
        </p:spPr>
        <p:style>
          <a:lnRef idx="3">
            <a:schemeClr val="accent2"/>
          </a:lnRef>
          <a:fillRef idx="0">
            <a:schemeClr val="accent2"/>
          </a:fillRef>
          <a:effectRef idx="2">
            <a:schemeClr val="accent2"/>
          </a:effectRef>
          <a:fontRef idx="minor">
            <a:schemeClr val="tx1"/>
          </a:fontRef>
        </p:style>
      </p:cxnSp>
      <p:pic>
        <p:nvPicPr>
          <p:cNvPr id="2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64" r="1751"/>
          <a:stretch/>
        </p:blipFill>
        <p:spPr bwMode="auto">
          <a:xfrm rot="16200000">
            <a:off x="4667695" y="1999512"/>
            <a:ext cx="4531663" cy="313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4037823" y="1772817"/>
            <a:ext cx="954107" cy="1015663"/>
          </a:xfrm>
          <a:prstGeom prst="rect">
            <a:avLst/>
          </a:prstGeom>
          <a:noFill/>
        </p:spPr>
        <p:txBody>
          <a:bodyPr wrap="none" rtlCol="0">
            <a:spAutoFit/>
          </a:bodyPr>
          <a:lstStyle/>
          <a:p>
            <a:pPr eaLnBrk="1" hangingPunct="1"/>
            <a:r>
              <a:rPr lang="en-US" altLang="zh-CN" sz="6000" dirty="0" err="1">
                <a:solidFill>
                  <a:prstClr val="black"/>
                </a:solidFill>
                <a:latin typeface="Arial" pitchFamily="34" charset="0"/>
              </a:rPr>
              <a:t>vs</a:t>
            </a:r>
            <a:endParaRPr lang="zh-CN" altLang="en-US" sz="6000" dirty="0">
              <a:solidFill>
                <a:prstClr val="black"/>
              </a:solidFill>
              <a:latin typeface="Arial" pitchFamily="34" charset="0"/>
            </a:endParaRPr>
          </a:p>
        </p:txBody>
      </p:sp>
      <p:sp>
        <p:nvSpPr>
          <p:cNvPr id="26" name="TextBox 25"/>
          <p:cNvSpPr txBox="1"/>
          <p:nvPr/>
        </p:nvSpPr>
        <p:spPr>
          <a:xfrm>
            <a:off x="3613043" y="2777579"/>
            <a:ext cx="1826141"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eaLnBrk="1" hangingPunct="1"/>
            <a:r>
              <a:rPr lang="zh-CN" altLang="en-US" sz="3200" dirty="0">
                <a:solidFill>
                  <a:prstClr val="black"/>
                </a:solidFill>
                <a:latin typeface="Lucida Sans Unicode"/>
                <a:ea typeface="黑体" panose="02010609060101010101" pitchFamily="49" charset="-122"/>
              </a:rPr>
              <a:t>听</a:t>
            </a:r>
            <a:r>
              <a:rPr lang="zh-CN" altLang="en-US" sz="3200" dirty="0">
                <a:solidFill>
                  <a:prstClr val="black"/>
                </a:solidFill>
                <a:latin typeface="Lucida Sans Unicode"/>
                <a:ea typeface="黑体" panose="02010609060101010101" pitchFamily="49" charset="-122"/>
              </a:rPr>
              <a:t>读识字</a:t>
            </a:r>
            <a:endParaRPr lang="zh-CN" altLang="en-US" sz="3200" dirty="0">
              <a:solidFill>
                <a:prstClr val="black"/>
              </a:solidFill>
              <a:latin typeface="Lucida Sans Unicode"/>
              <a:ea typeface="黑体" panose="02010609060101010101" pitchFamily="49" charset="-122"/>
            </a:endParaRPr>
          </a:p>
        </p:txBody>
      </p:sp>
      <p:sp>
        <p:nvSpPr>
          <p:cNvPr id="27" name="TextBox 26"/>
          <p:cNvSpPr txBox="1"/>
          <p:nvPr/>
        </p:nvSpPr>
        <p:spPr>
          <a:xfrm>
            <a:off x="3620303" y="4509120"/>
            <a:ext cx="1826141" cy="1077218"/>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eaLnBrk="1" hangingPunct="1"/>
            <a:r>
              <a:rPr lang="zh-CN" altLang="en-US" sz="3200" dirty="0">
                <a:solidFill>
                  <a:prstClr val="black"/>
                </a:solidFill>
                <a:latin typeface="Lucida Sans Unicode"/>
                <a:ea typeface="黑体" panose="02010609060101010101" pitchFamily="49" charset="-122"/>
              </a:rPr>
              <a:t>使用中</a:t>
            </a:r>
            <a:endParaRPr lang="en-US" altLang="zh-CN" sz="3200" dirty="0">
              <a:solidFill>
                <a:prstClr val="black"/>
              </a:solidFill>
              <a:latin typeface="Lucida Sans Unicode"/>
              <a:ea typeface="黑体" panose="02010609060101010101" pitchFamily="49" charset="-122"/>
            </a:endParaRPr>
          </a:p>
          <a:p>
            <a:pPr algn="ctr" eaLnBrk="1" hangingPunct="1"/>
            <a:r>
              <a:rPr lang="zh-CN" altLang="en-US" sz="3200" dirty="0">
                <a:solidFill>
                  <a:prstClr val="black"/>
                </a:solidFill>
                <a:latin typeface="Lucida Sans Unicode"/>
                <a:ea typeface="黑体" panose="02010609060101010101" pitchFamily="49" charset="-122"/>
              </a:rPr>
              <a:t>练习拼读</a:t>
            </a:r>
          </a:p>
        </p:txBody>
      </p:sp>
    </p:spTree>
    <p:extLst>
      <p:ext uri="{BB962C8B-B14F-4D97-AF65-F5344CB8AC3E}">
        <p14:creationId xmlns:p14="http://schemas.microsoft.com/office/powerpoint/2010/main" val="241005223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5" name="Text Box 3"/>
          <p:cNvSpPr txBox="1">
            <a:spLocks noChangeArrowheads="1"/>
          </p:cNvSpPr>
          <p:nvPr/>
        </p:nvSpPr>
        <p:spPr bwMode="auto">
          <a:xfrm>
            <a:off x="320794" y="190193"/>
            <a:ext cx="8259100" cy="3323987"/>
          </a:xfrm>
          <a:prstGeom prst="rect">
            <a:avLst/>
          </a:prstGeom>
          <a:noFill/>
          <a:ln w="9525">
            <a:noFill/>
            <a:miter lim="800000"/>
            <a:headEnd/>
            <a:tailEnd/>
          </a:ln>
          <a:effectLst/>
        </p:spPr>
        <p:txBody>
          <a:bodyPr wrap="square">
            <a:spAutoFit/>
          </a:bodyPr>
          <a:lstStyle/>
          <a:p>
            <a:pPr>
              <a:defRPr/>
            </a:pPr>
            <a:r>
              <a:rPr lang="zh-CN" altLang="en-US" sz="4800" b="1" dirty="0" smtClean="0">
                <a:solidFill>
                  <a:srgbClr val="990000"/>
                </a:solidFill>
                <a:latin typeface="华文新魏" pitchFamily="2" charset="-122"/>
                <a:ea typeface="华文新魏" pitchFamily="2" charset="-122"/>
              </a:rPr>
              <a:t>解读</a:t>
            </a:r>
            <a:r>
              <a:rPr lang="zh-CN" altLang="en-US" sz="4800" b="1" dirty="0">
                <a:solidFill>
                  <a:srgbClr val="990000"/>
                </a:solidFill>
                <a:latin typeface="华文新魏" pitchFamily="2" charset="-122"/>
                <a:ea typeface="华文新魏" pitchFamily="2" charset="-122"/>
              </a:rPr>
              <a:t>教材：</a:t>
            </a:r>
          </a:p>
          <a:p>
            <a:pPr>
              <a:lnSpc>
                <a:spcPct val="150000"/>
              </a:lnSpc>
              <a:defRPr/>
            </a:pPr>
            <a:r>
              <a:rPr lang="zh-CN" altLang="en-US" sz="3200" dirty="0">
                <a:solidFill>
                  <a:srgbClr val="000000"/>
                </a:solidFill>
                <a:effectLst>
                  <a:outerShdw blurRad="38100" dist="38100" dir="2700000" algn="tl">
                    <a:srgbClr val="FFFFFF"/>
                  </a:outerShdw>
                </a:effectLst>
                <a:latin typeface="华文新魏" pitchFamily="2" charset="-122"/>
                <a:ea typeface="华文新魏" pitchFamily="2" charset="-122"/>
              </a:rPr>
              <a:t> </a:t>
            </a:r>
            <a:r>
              <a:rPr lang="zh-CN" altLang="en-US" sz="3200" dirty="0" smtClean="0">
                <a:solidFill>
                  <a:srgbClr val="000000"/>
                </a:solidFill>
                <a:effectLst>
                  <a:outerShdw blurRad="38100" dist="38100" dir="2700000" algn="tl">
                    <a:srgbClr val="FFFFFF"/>
                  </a:outerShdw>
                </a:effectLst>
                <a:latin typeface="华文新魏" pitchFamily="2" charset="-122"/>
                <a:ea typeface="华文新魏" pitchFamily="2" charset="-122"/>
              </a:rPr>
              <a:t>   </a:t>
            </a:r>
            <a:r>
              <a:rPr lang="zh-CN" altLang="en-US" sz="3600" dirty="0" smtClean="0">
                <a:solidFill>
                  <a:srgbClr val="000000"/>
                </a:solidFill>
                <a:effectLst>
                  <a:outerShdw blurRad="38100" dist="38100" dir="2700000" algn="tl">
                    <a:srgbClr val="000000">
                      <a:alpha val="43137"/>
                    </a:srgbClr>
                  </a:outerShdw>
                </a:effectLst>
                <a:latin typeface="华文新魏" pitchFamily="2" charset="-122"/>
                <a:ea typeface="华文新魏" pitchFamily="2" charset="-122"/>
              </a:rPr>
              <a:t> </a:t>
            </a:r>
            <a:r>
              <a:rPr lang="zh-CN" altLang="en-US" sz="3600" dirty="0">
                <a:solidFill>
                  <a:srgbClr val="000000"/>
                </a:solidFill>
                <a:latin typeface="华文新魏" pitchFamily="2" charset="-122"/>
                <a:ea typeface="华文新魏" pitchFamily="2" charset="-122"/>
              </a:rPr>
              <a:t>一、与编者对话，整体</a:t>
            </a:r>
            <a:r>
              <a:rPr lang="zh-CN" altLang="en-US" sz="3600" dirty="0" smtClean="0">
                <a:solidFill>
                  <a:srgbClr val="000000"/>
                </a:solidFill>
                <a:latin typeface="华文新魏" pitchFamily="2" charset="-122"/>
                <a:ea typeface="华文新魏" pitchFamily="2" charset="-122"/>
              </a:rPr>
              <a:t>把握</a:t>
            </a:r>
            <a:endParaRPr lang="zh-CN" altLang="en-US" sz="3600" dirty="0">
              <a:solidFill>
                <a:srgbClr val="000000"/>
              </a:solidFill>
              <a:latin typeface="华文新魏" pitchFamily="2" charset="-122"/>
              <a:ea typeface="华文新魏" pitchFamily="2" charset="-122"/>
            </a:endParaRPr>
          </a:p>
          <a:p>
            <a:pPr>
              <a:lnSpc>
                <a:spcPct val="150000"/>
              </a:lnSpc>
              <a:defRPr/>
            </a:pPr>
            <a:r>
              <a:rPr lang="zh-CN" altLang="en-US" sz="3600" dirty="0">
                <a:solidFill>
                  <a:srgbClr val="000000"/>
                </a:solidFill>
                <a:latin typeface="华文新魏" pitchFamily="2" charset="-122"/>
                <a:ea typeface="华文新魏" pitchFamily="2" charset="-122"/>
              </a:rPr>
              <a:t>    二、与作者对话，把准</a:t>
            </a:r>
            <a:r>
              <a:rPr lang="zh-CN" altLang="en-US" sz="3600" dirty="0" smtClean="0">
                <a:solidFill>
                  <a:srgbClr val="000000"/>
                </a:solidFill>
                <a:latin typeface="华文新魏" pitchFamily="2" charset="-122"/>
                <a:ea typeface="华文新魏" pitchFamily="2" charset="-122"/>
              </a:rPr>
              <a:t>文章</a:t>
            </a:r>
            <a:endParaRPr lang="zh-CN" altLang="en-US" sz="3600" dirty="0">
              <a:solidFill>
                <a:srgbClr val="000000"/>
              </a:solidFill>
              <a:latin typeface="华文新魏" pitchFamily="2" charset="-122"/>
              <a:ea typeface="华文新魏" pitchFamily="2" charset="-122"/>
            </a:endParaRPr>
          </a:p>
          <a:p>
            <a:pPr>
              <a:lnSpc>
                <a:spcPct val="150000"/>
              </a:lnSpc>
              <a:defRPr/>
            </a:pPr>
            <a:r>
              <a:rPr lang="zh-CN" altLang="en-US" sz="3600" dirty="0">
                <a:solidFill>
                  <a:srgbClr val="000000"/>
                </a:solidFill>
                <a:latin typeface="华文新魏" pitchFamily="2" charset="-122"/>
                <a:ea typeface="华文新魏" pitchFamily="2" charset="-122"/>
              </a:rPr>
              <a:t>    三、与文本对话，凸显</a:t>
            </a:r>
            <a:r>
              <a:rPr lang="zh-CN" altLang="en-US" sz="3600" dirty="0" smtClean="0">
                <a:solidFill>
                  <a:srgbClr val="000000"/>
                </a:solidFill>
                <a:latin typeface="华文新魏" pitchFamily="2" charset="-122"/>
                <a:ea typeface="华文新魏" pitchFamily="2" charset="-122"/>
              </a:rPr>
              <a:t>语文</a:t>
            </a:r>
            <a:r>
              <a:rPr lang="zh-CN" altLang="en-US" sz="3600" b="1" dirty="0">
                <a:solidFill>
                  <a:srgbClr val="000000"/>
                </a:solidFill>
                <a:ea typeface="黑体" pitchFamily="49" charset="-122"/>
              </a:rPr>
              <a:t>　 </a:t>
            </a:r>
          </a:p>
        </p:txBody>
      </p:sp>
      <p:sp>
        <p:nvSpPr>
          <p:cNvPr id="6" name="TextBox 3"/>
          <p:cNvSpPr txBox="1">
            <a:spLocks noChangeArrowheads="1"/>
          </p:cNvSpPr>
          <p:nvPr/>
        </p:nvSpPr>
        <p:spPr bwMode="auto">
          <a:xfrm>
            <a:off x="547224" y="3437464"/>
            <a:ext cx="735806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150000"/>
              </a:lnSpc>
            </a:pPr>
            <a:r>
              <a:rPr lang="en-US" altLang="zh-CN" sz="2800" dirty="0"/>
              <a:t>          </a:t>
            </a:r>
            <a:r>
              <a:rPr lang="en-US" altLang="zh-CN" sz="2800" dirty="0" smtClean="0">
                <a:solidFill>
                  <a:srgbClr val="000000"/>
                </a:solidFill>
                <a:latin typeface="华文新魏" panose="02010800040101010101" pitchFamily="2" charset="-122"/>
                <a:ea typeface="华文新魏" panose="02010800040101010101" pitchFamily="2" charset="-122"/>
              </a:rPr>
              <a:t>1.</a:t>
            </a:r>
            <a:r>
              <a:rPr lang="zh-CN" altLang="en-US" sz="2800" dirty="0" smtClean="0">
                <a:solidFill>
                  <a:srgbClr val="000000"/>
                </a:solidFill>
                <a:latin typeface="华文新魏" panose="02010800040101010101" pitchFamily="2" charset="-122"/>
                <a:ea typeface="华文新魏" panose="02010800040101010101" pitchFamily="2" charset="-122"/>
              </a:rPr>
              <a:t>重点字词</a:t>
            </a:r>
            <a:r>
              <a:rPr lang="en-US" altLang="zh-CN" sz="2800" dirty="0" smtClean="0">
                <a:solidFill>
                  <a:srgbClr val="000000"/>
                </a:solidFill>
                <a:latin typeface="华文新魏" panose="02010800040101010101" pitchFamily="2" charset="-122"/>
                <a:ea typeface="华文新魏" panose="02010800040101010101" pitchFamily="2" charset="-122"/>
              </a:rPr>
              <a:t>          </a:t>
            </a:r>
          </a:p>
          <a:p>
            <a:pPr eaLnBrk="1" hangingPunct="1">
              <a:lnSpc>
                <a:spcPct val="150000"/>
              </a:lnSpc>
            </a:pPr>
            <a:r>
              <a:rPr lang="en-US" altLang="zh-CN" sz="2800" dirty="0" smtClean="0">
                <a:solidFill>
                  <a:srgbClr val="000000"/>
                </a:solidFill>
                <a:latin typeface="华文新魏" panose="02010800040101010101" pitchFamily="2" charset="-122"/>
                <a:ea typeface="华文新魏" panose="02010800040101010101" pitchFamily="2" charset="-122"/>
              </a:rPr>
              <a:t>          2</a:t>
            </a:r>
            <a:r>
              <a:rPr lang="en-US" altLang="zh-CN" sz="2800" dirty="0">
                <a:solidFill>
                  <a:srgbClr val="000000"/>
                </a:solidFill>
                <a:latin typeface="华文新魏" panose="02010800040101010101" pitchFamily="2" charset="-122"/>
                <a:ea typeface="华文新魏" panose="02010800040101010101" pitchFamily="2" charset="-122"/>
              </a:rPr>
              <a:t>. </a:t>
            </a:r>
            <a:r>
              <a:rPr lang="zh-CN" altLang="en-US" sz="2800" dirty="0" smtClean="0">
                <a:solidFill>
                  <a:srgbClr val="000000"/>
                </a:solidFill>
                <a:latin typeface="华文新魏" panose="02010800040101010101" pitchFamily="2" charset="-122"/>
                <a:ea typeface="华文新魏" panose="02010800040101010101" pitchFamily="2" charset="-122"/>
              </a:rPr>
              <a:t>主要句式</a:t>
            </a:r>
            <a:r>
              <a:rPr lang="en-US" altLang="zh-CN" sz="2800" dirty="0" smtClean="0">
                <a:solidFill>
                  <a:srgbClr val="000000"/>
                </a:solidFill>
                <a:latin typeface="华文新魏" panose="02010800040101010101" pitchFamily="2" charset="-122"/>
                <a:ea typeface="华文新魏" panose="02010800040101010101" pitchFamily="2" charset="-122"/>
              </a:rPr>
              <a:t>          </a:t>
            </a:r>
          </a:p>
          <a:p>
            <a:pPr eaLnBrk="1" hangingPunct="1">
              <a:lnSpc>
                <a:spcPct val="150000"/>
              </a:lnSpc>
            </a:pPr>
            <a:r>
              <a:rPr lang="en-US" altLang="zh-CN" sz="2800" dirty="0">
                <a:solidFill>
                  <a:srgbClr val="000000"/>
                </a:solidFill>
                <a:latin typeface="华文新魏" panose="02010800040101010101" pitchFamily="2" charset="-122"/>
                <a:ea typeface="华文新魏" panose="02010800040101010101" pitchFamily="2" charset="-122"/>
              </a:rPr>
              <a:t> </a:t>
            </a:r>
            <a:r>
              <a:rPr lang="en-US" altLang="zh-CN" sz="2800" dirty="0" smtClean="0">
                <a:solidFill>
                  <a:srgbClr val="000000"/>
                </a:solidFill>
                <a:latin typeface="华文新魏" panose="02010800040101010101" pitchFamily="2" charset="-122"/>
                <a:ea typeface="华文新魏" panose="02010800040101010101" pitchFamily="2" charset="-122"/>
              </a:rPr>
              <a:t>         </a:t>
            </a:r>
            <a:r>
              <a:rPr lang="en-US" altLang="zh-CN" sz="2800" dirty="0" smtClean="0">
                <a:solidFill>
                  <a:srgbClr val="000000"/>
                </a:solidFill>
                <a:latin typeface="华文新魏" panose="02010800040101010101" pitchFamily="2" charset="-122"/>
                <a:ea typeface="华文新魏" panose="02010800040101010101" pitchFamily="2" charset="-122"/>
              </a:rPr>
              <a:t>3</a:t>
            </a:r>
            <a:r>
              <a:rPr lang="en-US" altLang="zh-CN" sz="2800" dirty="0">
                <a:solidFill>
                  <a:srgbClr val="000000"/>
                </a:solidFill>
                <a:latin typeface="华文新魏" panose="02010800040101010101" pitchFamily="2" charset="-122"/>
                <a:ea typeface="华文新魏" panose="02010800040101010101" pitchFamily="2" charset="-122"/>
              </a:rPr>
              <a:t>. </a:t>
            </a:r>
            <a:r>
              <a:rPr lang="zh-CN" altLang="en-US" sz="2800" dirty="0">
                <a:solidFill>
                  <a:srgbClr val="000000"/>
                </a:solidFill>
                <a:latin typeface="华文新魏" panose="02010800040101010101" pitchFamily="2" charset="-122"/>
                <a:ea typeface="华文新魏" panose="02010800040101010101" pitchFamily="2" charset="-122"/>
              </a:rPr>
              <a:t>领悟</a:t>
            </a:r>
            <a:r>
              <a:rPr lang="zh-CN" altLang="en-US" sz="2800" dirty="0" smtClean="0">
                <a:solidFill>
                  <a:srgbClr val="000000"/>
                </a:solidFill>
                <a:latin typeface="华文新魏" panose="02010800040101010101" pitchFamily="2" charset="-122"/>
                <a:ea typeface="华文新魏" panose="02010800040101010101" pitchFamily="2" charset="-122"/>
              </a:rPr>
              <a:t>写法</a:t>
            </a:r>
            <a:r>
              <a:rPr lang="en-US" altLang="zh-CN" sz="2800" dirty="0" smtClean="0">
                <a:solidFill>
                  <a:srgbClr val="000000"/>
                </a:solidFill>
                <a:latin typeface="华文新魏" panose="02010800040101010101" pitchFamily="2" charset="-122"/>
                <a:ea typeface="华文新魏" panose="02010800040101010101" pitchFamily="2" charset="-122"/>
              </a:rPr>
              <a:t>          </a:t>
            </a:r>
          </a:p>
          <a:p>
            <a:pPr eaLnBrk="1" hangingPunct="1">
              <a:lnSpc>
                <a:spcPct val="150000"/>
              </a:lnSpc>
            </a:pPr>
            <a:r>
              <a:rPr lang="en-US" altLang="zh-CN" sz="2800" dirty="0">
                <a:solidFill>
                  <a:srgbClr val="000000"/>
                </a:solidFill>
                <a:latin typeface="华文新魏" panose="02010800040101010101" pitchFamily="2" charset="-122"/>
                <a:ea typeface="华文新魏" panose="02010800040101010101" pitchFamily="2" charset="-122"/>
              </a:rPr>
              <a:t> </a:t>
            </a:r>
            <a:r>
              <a:rPr lang="en-US" altLang="zh-CN" sz="2800" dirty="0" smtClean="0">
                <a:solidFill>
                  <a:srgbClr val="000000"/>
                </a:solidFill>
                <a:latin typeface="华文新魏" panose="02010800040101010101" pitchFamily="2" charset="-122"/>
                <a:ea typeface="华文新魏" panose="02010800040101010101" pitchFamily="2" charset="-122"/>
              </a:rPr>
              <a:t>         </a:t>
            </a:r>
            <a:r>
              <a:rPr lang="en-US" altLang="zh-CN" sz="2800" dirty="0" smtClean="0">
                <a:solidFill>
                  <a:srgbClr val="000000"/>
                </a:solidFill>
                <a:latin typeface="华文新魏" panose="02010800040101010101" pitchFamily="2" charset="-122"/>
                <a:ea typeface="华文新魏" panose="02010800040101010101" pitchFamily="2" charset="-122"/>
              </a:rPr>
              <a:t>4</a:t>
            </a:r>
            <a:r>
              <a:rPr lang="en-US" altLang="zh-CN" sz="2800" dirty="0">
                <a:solidFill>
                  <a:srgbClr val="000000"/>
                </a:solidFill>
                <a:latin typeface="华文新魏" panose="02010800040101010101" pitchFamily="2" charset="-122"/>
                <a:ea typeface="华文新魏" panose="02010800040101010101" pitchFamily="2" charset="-122"/>
              </a:rPr>
              <a:t>. </a:t>
            </a:r>
            <a:r>
              <a:rPr lang="zh-CN" altLang="en-US" sz="2800" dirty="0">
                <a:solidFill>
                  <a:srgbClr val="000000"/>
                </a:solidFill>
                <a:latin typeface="华文新魏" panose="02010800040101010101" pitchFamily="2" charset="-122"/>
                <a:ea typeface="华文新魏" panose="02010800040101010101" pitchFamily="2" charset="-122"/>
              </a:rPr>
              <a:t>拓展</a:t>
            </a:r>
            <a:r>
              <a:rPr lang="zh-CN" altLang="en-US" sz="2800" dirty="0" smtClean="0">
                <a:solidFill>
                  <a:srgbClr val="000000"/>
                </a:solidFill>
                <a:latin typeface="华文新魏" panose="02010800040101010101" pitchFamily="2" charset="-122"/>
                <a:ea typeface="华文新魏" panose="02010800040101010101" pitchFamily="2" charset="-122"/>
              </a:rPr>
              <a:t>运用</a:t>
            </a:r>
            <a:endParaRPr lang="zh-CN" altLang="en-US" sz="2800" dirty="0">
              <a:latin typeface="华文新魏" panose="02010800040101010101" pitchFamily="2" charset="-122"/>
              <a:ea typeface="华文新魏" panose="02010800040101010101" pitchFamily="2" charset="-122"/>
            </a:endParaRPr>
          </a:p>
        </p:txBody>
      </p:sp>
    </p:spTree>
    <p:extLst>
      <p:ext uri="{BB962C8B-B14F-4D97-AF65-F5344CB8AC3E}">
        <p14:creationId xmlns:p14="http://schemas.microsoft.com/office/powerpoint/2010/main" val="74990186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87" t="3404" r="11286" b="4171"/>
          <a:stretch/>
        </p:blipFill>
        <p:spPr bwMode="auto">
          <a:xfrm rot="16200000">
            <a:off x="1956043" y="1661798"/>
            <a:ext cx="4417728" cy="3964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标题 1"/>
          <p:cNvSpPr txBox="1">
            <a:spLocks/>
          </p:cNvSpPr>
          <p:nvPr/>
        </p:nvSpPr>
        <p:spPr>
          <a:xfrm>
            <a:off x="4929191" y="857250"/>
            <a:ext cx="3749005" cy="596336"/>
          </a:xfrm>
          <a:prstGeom prst="rect">
            <a:avLst/>
          </a:prstGeom>
        </p:spPr>
        <p:txBody>
          <a:bodyPr>
            <a:normAutofit fontScale="90000" lnSpcReduction="20000"/>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ea typeface="黑体" pitchFamily="49" charset="-122"/>
              </a:defRPr>
            </a:lvl2pPr>
            <a:lvl3pPr algn="l" rtl="0" fontAlgn="base">
              <a:spcBef>
                <a:spcPct val="0"/>
              </a:spcBef>
              <a:spcAft>
                <a:spcPct val="0"/>
              </a:spcAft>
              <a:defRPr sz="4100" b="1">
                <a:solidFill>
                  <a:schemeClr val="tx2"/>
                </a:solidFill>
                <a:latin typeface="Lucida Sans Unicode" pitchFamily="34" charset="0"/>
                <a:ea typeface="黑体" pitchFamily="49" charset="-122"/>
              </a:defRPr>
            </a:lvl3pPr>
            <a:lvl4pPr algn="l" rtl="0" fontAlgn="base">
              <a:spcBef>
                <a:spcPct val="0"/>
              </a:spcBef>
              <a:spcAft>
                <a:spcPct val="0"/>
              </a:spcAft>
              <a:defRPr sz="4100" b="1">
                <a:solidFill>
                  <a:schemeClr val="tx2"/>
                </a:solidFill>
                <a:latin typeface="Lucida Sans Unicode" pitchFamily="34" charset="0"/>
                <a:ea typeface="黑体" pitchFamily="49" charset="-122"/>
              </a:defRPr>
            </a:lvl4pPr>
            <a:lvl5pPr algn="l" rtl="0" fontAlgn="base">
              <a:spcBef>
                <a:spcPct val="0"/>
              </a:spcBef>
              <a:spcAft>
                <a:spcPct val="0"/>
              </a:spcAft>
              <a:defRPr sz="4100" b="1">
                <a:solidFill>
                  <a:schemeClr val="tx2"/>
                </a:solidFill>
                <a:latin typeface="Lucida Sans Unicode" pitchFamily="34" charset="0"/>
                <a:ea typeface="黑体" pitchFamily="49" charset="-122"/>
              </a:defRPr>
            </a:lvl5pPr>
            <a:lvl6pPr marL="457200" algn="l" rtl="0" fontAlgn="base">
              <a:spcBef>
                <a:spcPct val="0"/>
              </a:spcBef>
              <a:spcAft>
                <a:spcPct val="0"/>
              </a:spcAft>
              <a:defRPr sz="4100" b="1">
                <a:solidFill>
                  <a:schemeClr val="tx2"/>
                </a:solidFill>
                <a:latin typeface="Lucida Sans Unicode" pitchFamily="34" charset="0"/>
                <a:ea typeface="黑体" pitchFamily="49" charset="-122"/>
              </a:defRPr>
            </a:lvl6pPr>
            <a:lvl7pPr marL="914400" algn="l" rtl="0" fontAlgn="base">
              <a:spcBef>
                <a:spcPct val="0"/>
              </a:spcBef>
              <a:spcAft>
                <a:spcPct val="0"/>
              </a:spcAft>
              <a:defRPr sz="4100" b="1">
                <a:solidFill>
                  <a:schemeClr val="tx2"/>
                </a:solidFill>
                <a:latin typeface="Lucida Sans Unicode" pitchFamily="34" charset="0"/>
                <a:ea typeface="黑体" pitchFamily="49" charset="-122"/>
              </a:defRPr>
            </a:lvl7pPr>
            <a:lvl8pPr marL="1371600" algn="l" rtl="0" fontAlgn="base">
              <a:spcBef>
                <a:spcPct val="0"/>
              </a:spcBef>
              <a:spcAft>
                <a:spcPct val="0"/>
              </a:spcAft>
              <a:defRPr sz="4100" b="1">
                <a:solidFill>
                  <a:schemeClr val="tx2"/>
                </a:solidFill>
                <a:latin typeface="Lucida Sans Unicode" pitchFamily="34" charset="0"/>
                <a:ea typeface="黑体" pitchFamily="49" charset="-122"/>
              </a:defRPr>
            </a:lvl8pPr>
            <a:lvl9pPr marL="1828800" algn="l" rtl="0" fontAlgn="base">
              <a:spcBef>
                <a:spcPct val="0"/>
              </a:spcBef>
              <a:spcAft>
                <a:spcPct val="0"/>
              </a:spcAft>
              <a:defRPr sz="4100" b="1">
                <a:solidFill>
                  <a:schemeClr val="tx2"/>
                </a:solidFill>
                <a:latin typeface="Lucida Sans Unicode" pitchFamily="34" charset="0"/>
                <a:ea typeface="黑体" pitchFamily="49" charset="-122"/>
              </a:defRPr>
            </a:lvl9pPr>
            <a:extLst/>
          </a:lstStyle>
          <a:p>
            <a:pPr eaLnBrk="1" fontAlgn="auto" hangingPunct="1">
              <a:spcAft>
                <a:spcPts val="0"/>
              </a:spcAft>
              <a:defRPr/>
            </a:pPr>
            <a:r>
              <a:rPr lang="en-US" altLang="zh-CN">
                <a:solidFill>
                  <a:srgbClr val="464646"/>
                </a:solidFill>
                <a:latin typeface="Lucida Sans Unicode"/>
                <a:ea typeface="黑体" panose="02010609060101010101" pitchFamily="49" charset="-122"/>
              </a:rPr>
              <a:t>——</a:t>
            </a:r>
            <a:r>
              <a:rPr lang="zh-CN" altLang="en-US">
                <a:solidFill>
                  <a:srgbClr val="464646"/>
                </a:solidFill>
                <a:latin typeface="Lucida Sans Unicode"/>
                <a:ea typeface="黑体" panose="02010609060101010101" pitchFamily="49" charset="-122"/>
              </a:rPr>
              <a:t>教材分析</a:t>
            </a:r>
            <a:endParaRPr lang="zh-CN" altLang="en-US" dirty="0">
              <a:solidFill>
                <a:srgbClr val="464646"/>
              </a:solidFill>
              <a:latin typeface="Lucida Sans Unicode"/>
              <a:ea typeface="黑体" panose="02010609060101010101" pitchFamily="49" charset="-122"/>
            </a:endParaRPr>
          </a:p>
        </p:txBody>
      </p:sp>
      <p:grpSp>
        <p:nvGrpSpPr>
          <p:cNvPr id="4" name="组合 6"/>
          <p:cNvGrpSpPr/>
          <p:nvPr/>
        </p:nvGrpSpPr>
        <p:grpSpPr>
          <a:xfrm>
            <a:off x="1" y="857250"/>
            <a:ext cx="4974037" cy="540060"/>
            <a:chOff x="2429" y="0"/>
            <a:chExt cx="4974037" cy="720080"/>
          </a:xfrm>
          <a:scene3d>
            <a:camera prst="orthographicFront"/>
            <a:lightRig rig="chilly" dir="t"/>
          </a:scene3d>
        </p:grpSpPr>
        <p:sp>
          <p:nvSpPr>
            <p:cNvPr id="5" name="圆角矩形 4"/>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6"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教学背景分析</a:t>
              </a:r>
            </a:p>
          </p:txBody>
        </p:sp>
      </p:grpSp>
      <p:sp>
        <p:nvSpPr>
          <p:cNvPr id="13" name="圆角矩形 12"/>
          <p:cNvSpPr/>
          <p:nvPr/>
        </p:nvSpPr>
        <p:spPr>
          <a:xfrm>
            <a:off x="2487018" y="4485849"/>
            <a:ext cx="3520252" cy="1368152"/>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
        <p:nvSpPr>
          <p:cNvPr id="22" name="椭圆 21"/>
          <p:cNvSpPr/>
          <p:nvPr/>
        </p:nvSpPr>
        <p:spPr>
          <a:xfrm>
            <a:off x="4860032" y="3429001"/>
            <a:ext cx="504056" cy="351357"/>
          </a:xfrm>
          <a:prstGeom prst="ellipse">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
        <p:nvSpPr>
          <p:cNvPr id="23" name="椭圆 22"/>
          <p:cNvSpPr/>
          <p:nvPr/>
        </p:nvSpPr>
        <p:spPr>
          <a:xfrm>
            <a:off x="4008459" y="5169925"/>
            <a:ext cx="1571653" cy="684076"/>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
        <p:nvSpPr>
          <p:cNvPr id="24" name="椭圆 23"/>
          <p:cNvSpPr/>
          <p:nvPr/>
        </p:nvSpPr>
        <p:spPr>
          <a:xfrm>
            <a:off x="4499992" y="2252098"/>
            <a:ext cx="294292" cy="263257"/>
          </a:xfrm>
          <a:prstGeom prst="ellipse">
            <a:avLst/>
          </a:prstGeom>
          <a:no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
        <p:nvSpPr>
          <p:cNvPr id="25" name="矩形标注 24"/>
          <p:cNvSpPr/>
          <p:nvPr/>
        </p:nvSpPr>
        <p:spPr>
          <a:xfrm>
            <a:off x="6371644" y="4581128"/>
            <a:ext cx="1800756" cy="588797"/>
          </a:xfrm>
          <a:prstGeom prst="wedgeRectCallout">
            <a:avLst>
              <a:gd name="adj1" fmla="val -115305"/>
              <a:gd name="adj2" fmla="val 67918"/>
            </a:avLst>
          </a:prstGeom>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r>
              <a:rPr lang="zh-CN" altLang="en-US" dirty="0">
                <a:solidFill>
                  <a:prstClr val="black"/>
                </a:solidFill>
                <a:latin typeface="Lucida Sans Unicode"/>
                <a:ea typeface="黑体" panose="02010609060101010101" pitchFamily="49" charset="-122"/>
              </a:rPr>
              <a:t>字义比较虚</a:t>
            </a:r>
            <a:endParaRPr lang="zh-CN" altLang="en-US" dirty="0">
              <a:solidFill>
                <a:prstClr val="black"/>
              </a:solidFill>
              <a:latin typeface="Lucida Sans Unicode"/>
              <a:ea typeface="黑体" panose="02010609060101010101" pitchFamily="49" charset="-122"/>
            </a:endParaRPr>
          </a:p>
        </p:txBody>
      </p:sp>
      <p:sp>
        <p:nvSpPr>
          <p:cNvPr id="26" name="椭圆 25"/>
          <p:cNvSpPr/>
          <p:nvPr/>
        </p:nvSpPr>
        <p:spPr>
          <a:xfrm>
            <a:off x="5076056" y="2276873"/>
            <a:ext cx="294292" cy="263257"/>
          </a:xfrm>
          <a:prstGeom prst="ellipse">
            <a:avLst/>
          </a:prstGeom>
          <a:no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
        <p:nvSpPr>
          <p:cNvPr id="27" name="椭圆 26"/>
          <p:cNvSpPr/>
          <p:nvPr/>
        </p:nvSpPr>
        <p:spPr>
          <a:xfrm>
            <a:off x="4499992" y="2517672"/>
            <a:ext cx="294292" cy="263257"/>
          </a:xfrm>
          <a:prstGeom prst="ellipse">
            <a:avLst/>
          </a:prstGeom>
          <a:no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
        <p:nvSpPr>
          <p:cNvPr id="28" name="椭圆 27"/>
          <p:cNvSpPr/>
          <p:nvPr/>
        </p:nvSpPr>
        <p:spPr>
          <a:xfrm>
            <a:off x="4499992" y="2805704"/>
            <a:ext cx="294292" cy="263257"/>
          </a:xfrm>
          <a:prstGeom prst="ellipse">
            <a:avLst/>
          </a:prstGeom>
          <a:no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
        <p:nvSpPr>
          <p:cNvPr id="29" name="椭圆 28"/>
          <p:cNvSpPr/>
          <p:nvPr/>
        </p:nvSpPr>
        <p:spPr>
          <a:xfrm>
            <a:off x="4499992" y="3237752"/>
            <a:ext cx="294292" cy="263257"/>
          </a:xfrm>
          <a:prstGeom prst="ellipse">
            <a:avLst/>
          </a:prstGeom>
          <a:no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
        <p:nvSpPr>
          <p:cNvPr id="30" name="椭圆 29"/>
          <p:cNvSpPr/>
          <p:nvPr/>
        </p:nvSpPr>
        <p:spPr>
          <a:xfrm>
            <a:off x="5076056" y="3237752"/>
            <a:ext cx="294292" cy="263257"/>
          </a:xfrm>
          <a:prstGeom prst="ellipse">
            <a:avLst/>
          </a:prstGeom>
          <a:no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
        <p:nvSpPr>
          <p:cNvPr id="31" name="椭圆 30"/>
          <p:cNvSpPr/>
          <p:nvPr/>
        </p:nvSpPr>
        <p:spPr>
          <a:xfrm>
            <a:off x="5076056" y="4005065"/>
            <a:ext cx="294292" cy="263257"/>
          </a:xfrm>
          <a:prstGeom prst="ellipse">
            <a:avLst/>
          </a:prstGeom>
          <a:no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
        <p:nvSpPr>
          <p:cNvPr id="32" name="椭圆 31"/>
          <p:cNvSpPr/>
          <p:nvPr/>
        </p:nvSpPr>
        <p:spPr>
          <a:xfrm>
            <a:off x="5501844" y="4029840"/>
            <a:ext cx="294292" cy="263257"/>
          </a:xfrm>
          <a:prstGeom prst="ellipse">
            <a:avLst/>
          </a:prstGeom>
          <a:no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
        <p:nvSpPr>
          <p:cNvPr id="33" name="矩形标注 32"/>
          <p:cNvSpPr/>
          <p:nvPr/>
        </p:nvSpPr>
        <p:spPr>
          <a:xfrm>
            <a:off x="179512" y="2912212"/>
            <a:ext cx="1800756" cy="588797"/>
          </a:xfrm>
          <a:prstGeom prst="wedgeRectCallout">
            <a:avLst>
              <a:gd name="adj1" fmla="val 191251"/>
              <a:gd name="adj2" fmla="val -124358"/>
            </a:avLst>
          </a:prstGeom>
        </p:spPr>
        <p:style>
          <a:lnRef idx="2">
            <a:schemeClr val="accent5"/>
          </a:lnRef>
          <a:fillRef idx="1">
            <a:schemeClr val="lt1"/>
          </a:fillRef>
          <a:effectRef idx="0">
            <a:schemeClr val="accent5"/>
          </a:effectRef>
          <a:fontRef idx="minor">
            <a:schemeClr val="dk1"/>
          </a:fontRef>
        </p:style>
        <p:txBody>
          <a:bodyPr rtlCol="0" anchor="ctr"/>
          <a:lstStyle/>
          <a:p>
            <a:pPr algn="ctr" eaLnBrk="1" hangingPunct="1"/>
            <a:r>
              <a:rPr lang="zh-CN" altLang="en-US" dirty="0">
                <a:solidFill>
                  <a:prstClr val="black"/>
                </a:solidFill>
                <a:latin typeface="Lucida Sans Unicode"/>
                <a:ea typeface="黑体" panose="02010609060101010101" pitchFamily="49" charset="-122"/>
              </a:rPr>
              <a:t>出现频率高</a:t>
            </a:r>
            <a:endParaRPr lang="zh-CN" altLang="en-US" dirty="0">
              <a:solidFill>
                <a:prstClr val="black"/>
              </a:solidFill>
              <a:latin typeface="Lucida Sans Unicode"/>
              <a:ea typeface="黑体" panose="02010609060101010101" pitchFamily="49" charset="-122"/>
            </a:endParaRPr>
          </a:p>
        </p:txBody>
      </p:sp>
      <p:sp>
        <p:nvSpPr>
          <p:cNvPr id="34" name="椭圆 33"/>
          <p:cNvSpPr/>
          <p:nvPr/>
        </p:nvSpPr>
        <p:spPr>
          <a:xfrm>
            <a:off x="5078180" y="3725716"/>
            <a:ext cx="357916" cy="279349"/>
          </a:xfrm>
          <a:prstGeom prst="ellipse">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
        <p:nvSpPr>
          <p:cNvPr id="35" name="椭圆 34"/>
          <p:cNvSpPr/>
          <p:nvPr/>
        </p:nvSpPr>
        <p:spPr>
          <a:xfrm>
            <a:off x="4860032" y="2540130"/>
            <a:ext cx="357916" cy="279349"/>
          </a:xfrm>
          <a:prstGeom prst="ellipse">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
        <p:nvSpPr>
          <p:cNvPr id="36" name="矩形标注 35"/>
          <p:cNvSpPr/>
          <p:nvPr/>
        </p:nvSpPr>
        <p:spPr>
          <a:xfrm>
            <a:off x="6588224" y="2835597"/>
            <a:ext cx="1800756" cy="588797"/>
          </a:xfrm>
          <a:prstGeom prst="wedgeRectCallout">
            <a:avLst>
              <a:gd name="adj1" fmla="val -115305"/>
              <a:gd name="adj2" fmla="val 67918"/>
            </a:avLst>
          </a:prstGeom>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r>
              <a:rPr lang="zh-CN" altLang="en-US" dirty="0">
                <a:solidFill>
                  <a:prstClr val="black"/>
                </a:solidFill>
                <a:latin typeface="Lucida Sans Unicode"/>
                <a:ea typeface="黑体" panose="02010609060101010101" pitchFamily="49" charset="-122"/>
              </a:rPr>
              <a:t>非认但重要</a:t>
            </a:r>
            <a:endParaRPr lang="zh-CN" altLang="en-US" dirty="0">
              <a:solidFill>
                <a:prstClr val="black"/>
              </a:solidFill>
              <a:latin typeface="Lucida Sans Unicode"/>
              <a:ea typeface="黑体" panose="02010609060101010101" pitchFamily="49" charset="-122"/>
            </a:endParaRPr>
          </a:p>
        </p:txBody>
      </p:sp>
    </p:spTree>
    <p:extLst>
      <p:ext uri="{BB962C8B-B14F-4D97-AF65-F5344CB8AC3E}">
        <p14:creationId xmlns:p14="http://schemas.microsoft.com/office/powerpoint/2010/main" val="3194798389"/>
      </p:ext>
    </p:extLst>
  </p:cSld>
  <p:clrMapOvr>
    <a:masterClrMapping/>
  </p:clrMapOvr>
  <p:transition>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87" t="3404" r="64001" b="4171"/>
          <a:stretch/>
        </p:blipFill>
        <p:spPr bwMode="auto">
          <a:xfrm rot="16200000">
            <a:off x="2822693" y="-1009482"/>
            <a:ext cx="3199948" cy="8125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标题 1"/>
          <p:cNvSpPr txBox="1">
            <a:spLocks/>
          </p:cNvSpPr>
          <p:nvPr/>
        </p:nvSpPr>
        <p:spPr>
          <a:xfrm>
            <a:off x="4929191" y="857250"/>
            <a:ext cx="3749005" cy="596336"/>
          </a:xfrm>
          <a:prstGeom prst="rect">
            <a:avLst/>
          </a:prstGeom>
        </p:spPr>
        <p:txBody>
          <a:bodyPr>
            <a:normAutofit fontScale="90000" lnSpcReduction="20000"/>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ea typeface="黑体" pitchFamily="49" charset="-122"/>
              </a:defRPr>
            </a:lvl2pPr>
            <a:lvl3pPr algn="l" rtl="0" fontAlgn="base">
              <a:spcBef>
                <a:spcPct val="0"/>
              </a:spcBef>
              <a:spcAft>
                <a:spcPct val="0"/>
              </a:spcAft>
              <a:defRPr sz="4100" b="1">
                <a:solidFill>
                  <a:schemeClr val="tx2"/>
                </a:solidFill>
                <a:latin typeface="Lucida Sans Unicode" pitchFamily="34" charset="0"/>
                <a:ea typeface="黑体" pitchFamily="49" charset="-122"/>
              </a:defRPr>
            </a:lvl3pPr>
            <a:lvl4pPr algn="l" rtl="0" fontAlgn="base">
              <a:spcBef>
                <a:spcPct val="0"/>
              </a:spcBef>
              <a:spcAft>
                <a:spcPct val="0"/>
              </a:spcAft>
              <a:defRPr sz="4100" b="1">
                <a:solidFill>
                  <a:schemeClr val="tx2"/>
                </a:solidFill>
                <a:latin typeface="Lucida Sans Unicode" pitchFamily="34" charset="0"/>
                <a:ea typeface="黑体" pitchFamily="49" charset="-122"/>
              </a:defRPr>
            </a:lvl4pPr>
            <a:lvl5pPr algn="l" rtl="0" fontAlgn="base">
              <a:spcBef>
                <a:spcPct val="0"/>
              </a:spcBef>
              <a:spcAft>
                <a:spcPct val="0"/>
              </a:spcAft>
              <a:defRPr sz="4100" b="1">
                <a:solidFill>
                  <a:schemeClr val="tx2"/>
                </a:solidFill>
                <a:latin typeface="Lucida Sans Unicode" pitchFamily="34" charset="0"/>
                <a:ea typeface="黑体" pitchFamily="49" charset="-122"/>
              </a:defRPr>
            </a:lvl5pPr>
            <a:lvl6pPr marL="457200" algn="l" rtl="0" fontAlgn="base">
              <a:spcBef>
                <a:spcPct val="0"/>
              </a:spcBef>
              <a:spcAft>
                <a:spcPct val="0"/>
              </a:spcAft>
              <a:defRPr sz="4100" b="1">
                <a:solidFill>
                  <a:schemeClr val="tx2"/>
                </a:solidFill>
                <a:latin typeface="Lucida Sans Unicode" pitchFamily="34" charset="0"/>
                <a:ea typeface="黑体" pitchFamily="49" charset="-122"/>
              </a:defRPr>
            </a:lvl6pPr>
            <a:lvl7pPr marL="914400" algn="l" rtl="0" fontAlgn="base">
              <a:spcBef>
                <a:spcPct val="0"/>
              </a:spcBef>
              <a:spcAft>
                <a:spcPct val="0"/>
              </a:spcAft>
              <a:defRPr sz="4100" b="1">
                <a:solidFill>
                  <a:schemeClr val="tx2"/>
                </a:solidFill>
                <a:latin typeface="Lucida Sans Unicode" pitchFamily="34" charset="0"/>
                <a:ea typeface="黑体" pitchFamily="49" charset="-122"/>
              </a:defRPr>
            </a:lvl7pPr>
            <a:lvl8pPr marL="1371600" algn="l" rtl="0" fontAlgn="base">
              <a:spcBef>
                <a:spcPct val="0"/>
              </a:spcBef>
              <a:spcAft>
                <a:spcPct val="0"/>
              </a:spcAft>
              <a:defRPr sz="4100" b="1">
                <a:solidFill>
                  <a:schemeClr val="tx2"/>
                </a:solidFill>
                <a:latin typeface="Lucida Sans Unicode" pitchFamily="34" charset="0"/>
                <a:ea typeface="黑体" pitchFamily="49" charset="-122"/>
              </a:defRPr>
            </a:lvl8pPr>
            <a:lvl9pPr marL="1828800" algn="l" rtl="0" fontAlgn="base">
              <a:spcBef>
                <a:spcPct val="0"/>
              </a:spcBef>
              <a:spcAft>
                <a:spcPct val="0"/>
              </a:spcAft>
              <a:defRPr sz="4100" b="1">
                <a:solidFill>
                  <a:schemeClr val="tx2"/>
                </a:solidFill>
                <a:latin typeface="Lucida Sans Unicode" pitchFamily="34" charset="0"/>
                <a:ea typeface="黑体" pitchFamily="49" charset="-122"/>
              </a:defRPr>
            </a:lvl9pPr>
            <a:extLst/>
          </a:lstStyle>
          <a:p>
            <a:pPr eaLnBrk="1" fontAlgn="auto" hangingPunct="1">
              <a:spcAft>
                <a:spcPts val="0"/>
              </a:spcAft>
              <a:defRPr/>
            </a:pPr>
            <a:r>
              <a:rPr lang="en-US" altLang="zh-CN">
                <a:solidFill>
                  <a:srgbClr val="464646"/>
                </a:solidFill>
                <a:latin typeface="Lucida Sans Unicode"/>
                <a:ea typeface="黑体" panose="02010609060101010101" pitchFamily="49" charset="-122"/>
              </a:rPr>
              <a:t>——</a:t>
            </a:r>
            <a:r>
              <a:rPr lang="zh-CN" altLang="en-US">
                <a:solidFill>
                  <a:srgbClr val="464646"/>
                </a:solidFill>
                <a:latin typeface="Lucida Sans Unicode"/>
                <a:ea typeface="黑体" panose="02010609060101010101" pitchFamily="49" charset="-122"/>
              </a:rPr>
              <a:t>教材分析</a:t>
            </a:r>
            <a:endParaRPr lang="zh-CN" altLang="en-US" dirty="0">
              <a:solidFill>
                <a:srgbClr val="464646"/>
              </a:solidFill>
              <a:latin typeface="Lucida Sans Unicode"/>
              <a:ea typeface="黑体" panose="02010609060101010101" pitchFamily="49" charset="-122"/>
            </a:endParaRPr>
          </a:p>
        </p:txBody>
      </p:sp>
      <p:grpSp>
        <p:nvGrpSpPr>
          <p:cNvPr id="4" name="组合 6"/>
          <p:cNvGrpSpPr/>
          <p:nvPr/>
        </p:nvGrpSpPr>
        <p:grpSpPr>
          <a:xfrm>
            <a:off x="1" y="857250"/>
            <a:ext cx="4974037" cy="540060"/>
            <a:chOff x="2429" y="0"/>
            <a:chExt cx="4974037" cy="720080"/>
          </a:xfrm>
          <a:scene3d>
            <a:camera prst="orthographicFront"/>
            <a:lightRig rig="chilly" dir="t"/>
          </a:scene3d>
        </p:grpSpPr>
        <p:sp>
          <p:nvSpPr>
            <p:cNvPr id="5" name="圆角矩形 4"/>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6"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教学背景分析</a:t>
              </a:r>
            </a:p>
          </p:txBody>
        </p:sp>
      </p:grpSp>
      <p:sp>
        <p:nvSpPr>
          <p:cNvPr id="37" name="椭圆 36"/>
          <p:cNvSpPr/>
          <p:nvPr/>
        </p:nvSpPr>
        <p:spPr>
          <a:xfrm>
            <a:off x="2483768" y="3573016"/>
            <a:ext cx="686324" cy="720080"/>
          </a:xfrm>
          <a:prstGeom prst="ellipse">
            <a:avLst/>
          </a:prstGeom>
          <a:no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
        <p:nvSpPr>
          <p:cNvPr id="38" name="椭圆 37"/>
          <p:cNvSpPr/>
          <p:nvPr/>
        </p:nvSpPr>
        <p:spPr>
          <a:xfrm>
            <a:off x="7452320" y="3645025"/>
            <a:ext cx="720080" cy="711729"/>
          </a:xfrm>
          <a:prstGeom prst="ellipse">
            <a:avLst/>
          </a:prstGeom>
          <a:no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
        <p:nvSpPr>
          <p:cNvPr id="40" name="椭圆 39"/>
          <p:cNvSpPr/>
          <p:nvPr/>
        </p:nvSpPr>
        <p:spPr>
          <a:xfrm>
            <a:off x="4150586" y="3573016"/>
            <a:ext cx="709447" cy="648072"/>
          </a:xfrm>
          <a:prstGeom prst="ellipse">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
        <p:nvSpPr>
          <p:cNvPr id="8" name="TextBox 7"/>
          <p:cNvSpPr txBox="1"/>
          <p:nvPr/>
        </p:nvSpPr>
        <p:spPr>
          <a:xfrm>
            <a:off x="2119044" y="4941169"/>
            <a:ext cx="1415772" cy="461665"/>
          </a:xfrm>
          <a:prstGeom prst="rect">
            <a:avLst/>
          </a:prstGeom>
          <a:noFill/>
        </p:spPr>
        <p:txBody>
          <a:bodyPr wrap="none" rtlCol="0">
            <a:spAutoFit/>
          </a:bodyPr>
          <a:lstStyle/>
          <a:p>
            <a:pPr eaLnBrk="1" hangingPunct="1"/>
            <a:r>
              <a:rPr lang="zh-CN" altLang="en-US" sz="2400" b="1" dirty="0">
                <a:solidFill>
                  <a:prstClr val="black"/>
                </a:solidFill>
                <a:latin typeface="Arial" pitchFamily="34" charset="0"/>
              </a:rPr>
              <a:t>左右结构</a:t>
            </a:r>
            <a:endParaRPr lang="zh-CN" altLang="en-US" sz="2400" b="1" dirty="0">
              <a:solidFill>
                <a:prstClr val="black"/>
              </a:solidFill>
              <a:latin typeface="Arial" pitchFamily="34" charset="0"/>
            </a:endParaRPr>
          </a:p>
        </p:txBody>
      </p:sp>
      <p:sp>
        <p:nvSpPr>
          <p:cNvPr id="41" name="TextBox 40"/>
          <p:cNvSpPr txBox="1"/>
          <p:nvPr/>
        </p:nvSpPr>
        <p:spPr>
          <a:xfrm>
            <a:off x="3923928" y="4941168"/>
            <a:ext cx="1422184" cy="461665"/>
          </a:xfrm>
          <a:prstGeom prst="rect">
            <a:avLst/>
          </a:prstGeom>
          <a:noFill/>
        </p:spPr>
        <p:txBody>
          <a:bodyPr wrap="none" rtlCol="0">
            <a:spAutoFit/>
          </a:bodyPr>
          <a:lstStyle/>
          <a:p>
            <a:pPr eaLnBrk="1" hangingPunct="1"/>
            <a:r>
              <a:rPr lang="zh-CN" altLang="en-US" sz="2400" b="1" dirty="0">
                <a:solidFill>
                  <a:prstClr val="black"/>
                </a:solidFill>
                <a:latin typeface="Arial" pitchFamily="34" charset="0"/>
              </a:rPr>
              <a:t>上下结构</a:t>
            </a:r>
            <a:endParaRPr lang="zh-CN" altLang="en-US" sz="2400" b="1" dirty="0">
              <a:solidFill>
                <a:prstClr val="black"/>
              </a:solidFill>
              <a:latin typeface="Arial" pitchFamily="34" charset="0"/>
            </a:endParaRPr>
          </a:p>
        </p:txBody>
      </p:sp>
      <p:sp>
        <p:nvSpPr>
          <p:cNvPr id="42" name="TextBox 41"/>
          <p:cNvSpPr txBox="1"/>
          <p:nvPr/>
        </p:nvSpPr>
        <p:spPr>
          <a:xfrm>
            <a:off x="5940153" y="4941169"/>
            <a:ext cx="1112805" cy="461665"/>
          </a:xfrm>
          <a:prstGeom prst="rect">
            <a:avLst/>
          </a:prstGeom>
          <a:noFill/>
        </p:spPr>
        <p:txBody>
          <a:bodyPr wrap="none" rtlCol="0">
            <a:spAutoFit/>
          </a:bodyPr>
          <a:lstStyle/>
          <a:p>
            <a:pPr eaLnBrk="1" hangingPunct="1"/>
            <a:r>
              <a:rPr lang="zh-CN" altLang="en-US" sz="2400" b="1" dirty="0">
                <a:solidFill>
                  <a:prstClr val="black"/>
                </a:solidFill>
                <a:latin typeface="Arial" pitchFamily="34" charset="0"/>
              </a:rPr>
              <a:t>独体字</a:t>
            </a:r>
            <a:endParaRPr lang="zh-CN" altLang="en-US" sz="2400" b="1" dirty="0">
              <a:solidFill>
                <a:prstClr val="black"/>
              </a:solidFill>
              <a:latin typeface="Arial" pitchFamily="34" charset="0"/>
            </a:endParaRPr>
          </a:p>
        </p:txBody>
      </p:sp>
    </p:spTree>
    <p:extLst>
      <p:ext uri="{BB962C8B-B14F-4D97-AF65-F5344CB8AC3E}">
        <p14:creationId xmlns:p14="http://schemas.microsoft.com/office/powerpoint/2010/main" val="4261542418"/>
      </p:ext>
    </p:extLst>
  </p:cSld>
  <p:clrMapOvr>
    <a:masterClrMapping/>
  </p:clrMapOvr>
  <p:transition>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txBox="1">
            <a:spLocks/>
          </p:cNvSpPr>
          <p:nvPr/>
        </p:nvSpPr>
        <p:spPr bwMode="auto">
          <a:xfrm>
            <a:off x="5000626" y="857250"/>
            <a:ext cx="37496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en-US" altLang="zh-CN" sz="4400">
                <a:solidFill>
                  <a:srgbClr val="464646"/>
                </a:solidFill>
              </a:rPr>
              <a:t>——</a:t>
            </a:r>
            <a:r>
              <a:rPr lang="zh-CN" altLang="en-US" sz="4400">
                <a:solidFill>
                  <a:srgbClr val="464646"/>
                </a:solidFill>
              </a:rPr>
              <a:t>学情分析</a:t>
            </a:r>
          </a:p>
        </p:txBody>
      </p:sp>
      <p:grpSp>
        <p:nvGrpSpPr>
          <p:cNvPr id="2" name="组合 7"/>
          <p:cNvGrpSpPr/>
          <p:nvPr/>
        </p:nvGrpSpPr>
        <p:grpSpPr>
          <a:xfrm>
            <a:off x="0" y="857250"/>
            <a:ext cx="5040906" cy="1033220"/>
            <a:chOff x="-99591" y="-692696"/>
            <a:chExt cx="5040906" cy="1377626"/>
          </a:xfrm>
          <a:scene3d>
            <a:camera prst="orthographicFront"/>
            <a:lightRig rig="chilly" dir="t"/>
          </a:scene3d>
        </p:grpSpPr>
        <p:sp>
          <p:nvSpPr>
            <p:cNvPr id="9" name="圆角矩形 8"/>
            <p:cNvSpPr/>
            <p:nvPr/>
          </p:nvSpPr>
          <p:spPr>
            <a:xfrm>
              <a:off x="-99591" y="-692696"/>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10" name="圆角矩形 4"/>
            <p:cNvSpPr/>
            <p:nvPr/>
          </p:nvSpPr>
          <p:spPr>
            <a:xfrm>
              <a:off x="37580" y="35151"/>
              <a:ext cx="4903735" cy="649779"/>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教学背景分析</a:t>
              </a:r>
            </a:p>
          </p:txBody>
        </p:sp>
      </p:grpSp>
      <p:graphicFrame>
        <p:nvGraphicFramePr>
          <p:cNvPr id="3" name="图示 2"/>
          <p:cNvGraphicFramePr/>
          <p:nvPr/>
        </p:nvGraphicFramePr>
        <p:xfrm>
          <a:off x="251520" y="1453586"/>
          <a:ext cx="7848872" cy="4279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341" name="矩形 3"/>
          <p:cNvSpPr>
            <a:spLocks noChangeArrowheads="1"/>
          </p:cNvSpPr>
          <p:nvPr/>
        </p:nvSpPr>
        <p:spPr bwMode="auto">
          <a:xfrm>
            <a:off x="1009650" y="830262"/>
            <a:ext cx="2954338"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1778000" eaLnBrk="1" hangingPunct="1">
              <a:lnSpc>
                <a:spcPct val="90000"/>
              </a:lnSpc>
              <a:spcAft>
                <a:spcPct val="35000"/>
              </a:spcAft>
            </a:pPr>
            <a:r>
              <a:rPr lang="zh-CN" altLang="en-US" sz="3600">
                <a:solidFill>
                  <a:srgbClr val="FFFFFF"/>
                </a:solidFill>
                <a:latin typeface="华文行楷" pitchFamily="2" charset="-122"/>
                <a:ea typeface="华文行楷" pitchFamily="2" charset="-122"/>
              </a:rPr>
              <a:t>教学背景分析</a:t>
            </a:r>
          </a:p>
        </p:txBody>
      </p:sp>
    </p:spTree>
    <p:extLst>
      <p:ext uri="{BB962C8B-B14F-4D97-AF65-F5344CB8AC3E}">
        <p14:creationId xmlns:p14="http://schemas.microsoft.com/office/powerpoint/2010/main" val="2397487537"/>
      </p:ext>
    </p:extLst>
  </p:cSld>
  <p:clrMapOvr>
    <a:masterClrMapping/>
  </p:clrMapOvr>
  <p:transition>
    <p:fad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1"/>
          <p:cNvSpPr txBox="1">
            <a:spLocks/>
          </p:cNvSpPr>
          <p:nvPr/>
        </p:nvSpPr>
        <p:spPr bwMode="auto">
          <a:xfrm>
            <a:off x="5000626" y="857250"/>
            <a:ext cx="37496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en-US" altLang="zh-CN" sz="4400">
                <a:solidFill>
                  <a:srgbClr val="464646"/>
                </a:solidFill>
              </a:rPr>
              <a:t>——</a:t>
            </a:r>
            <a:r>
              <a:rPr lang="zh-CN" altLang="en-US" sz="4400">
                <a:solidFill>
                  <a:srgbClr val="464646"/>
                </a:solidFill>
              </a:rPr>
              <a:t>学情分析</a:t>
            </a:r>
          </a:p>
        </p:txBody>
      </p:sp>
      <p:grpSp>
        <p:nvGrpSpPr>
          <p:cNvPr id="2" name="组合 7"/>
          <p:cNvGrpSpPr/>
          <p:nvPr/>
        </p:nvGrpSpPr>
        <p:grpSpPr>
          <a:xfrm>
            <a:off x="0" y="857250"/>
            <a:ext cx="5040906" cy="1033220"/>
            <a:chOff x="-99591" y="-692696"/>
            <a:chExt cx="5040906" cy="1377626"/>
          </a:xfrm>
          <a:scene3d>
            <a:camera prst="orthographicFront"/>
            <a:lightRig rig="chilly" dir="t"/>
          </a:scene3d>
        </p:grpSpPr>
        <p:sp>
          <p:nvSpPr>
            <p:cNvPr id="9" name="圆角矩形 8"/>
            <p:cNvSpPr/>
            <p:nvPr/>
          </p:nvSpPr>
          <p:spPr>
            <a:xfrm>
              <a:off x="-99591" y="-692696"/>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10" name="圆角矩形 4"/>
            <p:cNvSpPr/>
            <p:nvPr/>
          </p:nvSpPr>
          <p:spPr>
            <a:xfrm>
              <a:off x="37580" y="35151"/>
              <a:ext cx="4903735" cy="649779"/>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教学背景分析</a:t>
              </a:r>
            </a:p>
          </p:txBody>
        </p:sp>
      </p:grpSp>
      <p:sp>
        <p:nvSpPr>
          <p:cNvPr id="15364" name="矩形 3"/>
          <p:cNvSpPr>
            <a:spLocks noChangeArrowheads="1"/>
          </p:cNvSpPr>
          <p:nvPr/>
        </p:nvSpPr>
        <p:spPr bwMode="auto">
          <a:xfrm>
            <a:off x="1009650" y="830262"/>
            <a:ext cx="2954338"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1778000" eaLnBrk="1" hangingPunct="1">
              <a:lnSpc>
                <a:spcPct val="90000"/>
              </a:lnSpc>
              <a:spcAft>
                <a:spcPct val="35000"/>
              </a:spcAft>
            </a:pPr>
            <a:r>
              <a:rPr lang="zh-CN" altLang="en-US" sz="3600">
                <a:solidFill>
                  <a:srgbClr val="FFFFFF"/>
                </a:solidFill>
                <a:latin typeface="华文行楷" pitchFamily="2" charset="-122"/>
                <a:ea typeface="华文行楷" pitchFamily="2" charset="-122"/>
              </a:rPr>
              <a:t>教学背景分析</a:t>
            </a:r>
          </a:p>
        </p:txBody>
      </p:sp>
      <p:pic>
        <p:nvPicPr>
          <p:cNvPr id="153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44625"/>
            <a:ext cx="828198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970213"/>
            <a:ext cx="828198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圆角矩形标注 4"/>
          <p:cNvSpPr/>
          <p:nvPr/>
        </p:nvSpPr>
        <p:spPr>
          <a:xfrm>
            <a:off x="4067175" y="4508501"/>
            <a:ext cx="3460750" cy="1223963"/>
          </a:xfrm>
          <a:prstGeom prst="wedgeRoundRectCallout">
            <a:avLst>
              <a:gd name="adj1" fmla="val -43624"/>
              <a:gd name="adj2" fmla="val -112705"/>
              <a:gd name="adj3" fmla="val 16667"/>
            </a:avLst>
          </a:prstGeom>
        </p:spPr>
        <p:style>
          <a:lnRef idx="2">
            <a:schemeClr val="accent4"/>
          </a:lnRef>
          <a:fillRef idx="1">
            <a:schemeClr val="lt1"/>
          </a:fillRef>
          <a:effectRef idx="0">
            <a:schemeClr val="accent4"/>
          </a:effectRef>
          <a:fontRef idx="minor">
            <a:schemeClr val="dk1"/>
          </a:fontRef>
        </p:style>
        <p:txBody>
          <a:bodyPr anchor="ctr"/>
          <a:lstStyle/>
          <a:p>
            <a:pPr algn="ctr" eaLnBrk="1" fontAlgn="auto" hangingPunct="1">
              <a:spcBef>
                <a:spcPts val="0"/>
              </a:spcBef>
              <a:spcAft>
                <a:spcPts val="0"/>
              </a:spcAft>
              <a:defRPr/>
            </a:pPr>
            <a:r>
              <a:rPr lang="zh-CN" altLang="en-US" sz="2400" dirty="0">
                <a:solidFill>
                  <a:srgbClr val="FF0000"/>
                </a:solidFill>
                <a:latin typeface="Lucida Sans Unicode"/>
                <a:ea typeface="黑体" panose="02010609060101010101" pitchFamily="49" charset="-122"/>
              </a:rPr>
              <a:t>在语境中认识词语容易</a:t>
            </a:r>
            <a:endParaRPr lang="en-US" altLang="zh-CN" sz="2400" dirty="0">
              <a:solidFill>
                <a:srgbClr val="FF0000"/>
              </a:solidFill>
              <a:latin typeface="Lucida Sans Unicode"/>
              <a:ea typeface="黑体" panose="02010609060101010101" pitchFamily="49" charset="-122"/>
            </a:endParaRPr>
          </a:p>
          <a:p>
            <a:pPr algn="ctr" eaLnBrk="1" fontAlgn="auto" hangingPunct="1">
              <a:spcBef>
                <a:spcPts val="0"/>
              </a:spcBef>
              <a:spcAft>
                <a:spcPts val="0"/>
              </a:spcAft>
              <a:defRPr/>
            </a:pPr>
            <a:endParaRPr lang="en-US" altLang="zh-CN" sz="2400" dirty="0">
              <a:solidFill>
                <a:srgbClr val="FF0000"/>
              </a:solidFill>
              <a:latin typeface="Lucida Sans Unicode"/>
              <a:ea typeface="黑体" panose="02010609060101010101" pitchFamily="49" charset="-122"/>
            </a:endParaRPr>
          </a:p>
          <a:p>
            <a:pPr algn="ctr" eaLnBrk="1" fontAlgn="auto" hangingPunct="1">
              <a:spcBef>
                <a:spcPts val="0"/>
              </a:spcBef>
              <a:spcAft>
                <a:spcPts val="0"/>
              </a:spcAft>
              <a:defRPr/>
            </a:pPr>
            <a:r>
              <a:rPr lang="zh-CN" altLang="en-US" sz="2400" dirty="0">
                <a:solidFill>
                  <a:srgbClr val="FF0000"/>
                </a:solidFill>
                <a:latin typeface="Lucida Sans Unicode"/>
                <a:ea typeface="黑体" panose="02010609060101010101" pitchFamily="49" charset="-122"/>
              </a:rPr>
              <a:t>单独认识某个生字困难</a:t>
            </a:r>
          </a:p>
        </p:txBody>
      </p:sp>
    </p:spTree>
    <p:extLst>
      <p:ext uri="{BB962C8B-B14F-4D97-AF65-F5344CB8AC3E}">
        <p14:creationId xmlns:p14="http://schemas.microsoft.com/office/powerpoint/2010/main" val="1792632851"/>
      </p:ext>
    </p:extLst>
  </p:cSld>
  <p:clrMapOvr>
    <a:masterClrMapping/>
  </p:clrMapOvr>
  <p:transition>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txBox="1">
            <a:spLocks/>
          </p:cNvSpPr>
          <p:nvPr/>
        </p:nvSpPr>
        <p:spPr bwMode="auto">
          <a:xfrm>
            <a:off x="5000626" y="857250"/>
            <a:ext cx="37496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en-US" altLang="zh-CN" sz="4400">
                <a:solidFill>
                  <a:srgbClr val="464646"/>
                </a:solidFill>
              </a:rPr>
              <a:t>——</a:t>
            </a:r>
            <a:r>
              <a:rPr lang="zh-CN" altLang="en-US" sz="4400">
                <a:solidFill>
                  <a:srgbClr val="464646"/>
                </a:solidFill>
              </a:rPr>
              <a:t>学情分析</a:t>
            </a:r>
          </a:p>
        </p:txBody>
      </p:sp>
      <p:grpSp>
        <p:nvGrpSpPr>
          <p:cNvPr id="2" name="组合 7"/>
          <p:cNvGrpSpPr/>
          <p:nvPr/>
        </p:nvGrpSpPr>
        <p:grpSpPr>
          <a:xfrm>
            <a:off x="0" y="857250"/>
            <a:ext cx="5040906" cy="1033220"/>
            <a:chOff x="-99591" y="-692696"/>
            <a:chExt cx="5040906" cy="1377626"/>
          </a:xfrm>
          <a:scene3d>
            <a:camera prst="orthographicFront"/>
            <a:lightRig rig="chilly" dir="t"/>
          </a:scene3d>
        </p:grpSpPr>
        <p:sp>
          <p:nvSpPr>
            <p:cNvPr id="9" name="圆角矩形 8"/>
            <p:cNvSpPr/>
            <p:nvPr/>
          </p:nvSpPr>
          <p:spPr>
            <a:xfrm>
              <a:off x="-99591" y="-692696"/>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10" name="圆角矩形 4"/>
            <p:cNvSpPr/>
            <p:nvPr/>
          </p:nvSpPr>
          <p:spPr>
            <a:xfrm>
              <a:off x="37580" y="35151"/>
              <a:ext cx="4903735" cy="649779"/>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教学背景分析</a:t>
              </a:r>
            </a:p>
          </p:txBody>
        </p:sp>
      </p:grpSp>
      <p:sp>
        <p:nvSpPr>
          <p:cNvPr id="16388" name="矩形 3"/>
          <p:cNvSpPr>
            <a:spLocks noChangeArrowheads="1"/>
          </p:cNvSpPr>
          <p:nvPr/>
        </p:nvSpPr>
        <p:spPr bwMode="auto">
          <a:xfrm>
            <a:off x="1009650" y="830262"/>
            <a:ext cx="2954338"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1778000" eaLnBrk="1" hangingPunct="1">
              <a:lnSpc>
                <a:spcPct val="90000"/>
              </a:lnSpc>
              <a:spcAft>
                <a:spcPct val="35000"/>
              </a:spcAft>
            </a:pPr>
            <a:r>
              <a:rPr lang="zh-CN" altLang="en-US" sz="3600">
                <a:solidFill>
                  <a:srgbClr val="FFFFFF"/>
                </a:solidFill>
                <a:latin typeface="华文行楷" pitchFamily="2" charset="-122"/>
                <a:ea typeface="华文行楷" pitchFamily="2" charset="-122"/>
              </a:rPr>
              <a:t>教学背景分析</a:t>
            </a:r>
          </a:p>
        </p:txBody>
      </p:sp>
      <p:sp>
        <p:nvSpPr>
          <p:cNvPr id="5" name="圆角矩形标注 4"/>
          <p:cNvSpPr/>
          <p:nvPr/>
        </p:nvSpPr>
        <p:spPr>
          <a:xfrm>
            <a:off x="4319761" y="4149080"/>
            <a:ext cx="2952750" cy="1727200"/>
          </a:xfrm>
          <a:prstGeom prst="wedgeRoundRectCallout">
            <a:avLst>
              <a:gd name="adj1" fmla="val -82292"/>
              <a:gd name="adj2" fmla="val -74240"/>
              <a:gd name="adj3" fmla="val 16667"/>
            </a:avLst>
          </a:prstGeom>
        </p:spPr>
        <p:style>
          <a:lnRef idx="2">
            <a:schemeClr val="accent3"/>
          </a:lnRef>
          <a:fillRef idx="1">
            <a:schemeClr val="lt1"/>
          </a:fillRef>
          <a:effectRef idx="0">
            <a:schemeClr val="accent3"/>
          </a:effectRef>
          <a:fontRef idx="minor">
            <a:schemeClr val="dk1"/>
          </a:fontRef>
        </p:style>
        <p:txBody>
          <a:bodyPr anchor="ctr"/>
          <a:lstStyle/>
          <a:p>
            <a:pPr algn="ctr" eaLnBrk="1" fontAlgn="auto" hangingPunct="1">
              <a:spcBef>
                <a:spcPts val="0"/>
              </a:spcBef>
              <a:spcAft>
                <a:spcPts val="0"/>
              </a:spcAft>
              <a:defRPr/>
            </a:pPr>
            <a:r>
              <a:rPr lang="zh-CN" altLang="en-US" sz="3600" dirty="0">
                <a:solidFill>
                  <a:prstClr val="black"/>
                </a:solidFill>
                <a:latin typeface="Lucida Sans Unicode"/>
                <a:ea typeface="黑体" panose="02010609060101010101" pitchFamily="49" charset="-122"/>
              </a:rPr>
              <a:t>用汉字</a:t>
            </a:r>
            <a:endParaRPr lang="en-US" altLang="zh-CN" sz="3600" dirty="0">
              <a:solidFill>
                <a:prstClr val="black"/>
              </a:solidFill>
              <a:latin typeface="Lucida Sans Unicode"/>
              <a:ea typeface="黑体" panose="02010609060101010101" pitchFamily="49" charset="-122"/>
            </a:endParaRPr>
          </a:p>
          <a:p>
            <a:pPr algn="ctr" eaLnBrk="1" fontAlgn="auto" hangingPunct="1">
              <a:spcBef>
                <a:spcPts val="0"/>
              </a:spcBef>
              <a:spcAft>
                <a:spcPts val="0"/>
              </a:spcAft>
              <a:defRPr/>
            </a:pPr>
            <a:r>
              <a:rPr lang="zh-CN" altLang="en-US" sz="3600" dirty="0">
                <a:solidFill>
                  <a:prstClr val="black"/>
                </a:solidFill>
                <a:latin typeface="Lucida Sans Unicode"/>
                <a:ea typeface="黑体" panose="02010609060101010101" pitchFamily="49" charset="-122"/>
              </a:rPr>
              <a:t>练习拼读</a:t>
            </a:r>
          </a:p>
        </p:txBody>
      </p:sp>
      <p:graphicFrame>
        <p:nvGraphicFramePr>
          <p:cNvPr id="16390" name="图表 10"/>
          <p:cNvGraphicFramePr>
            <a:graphicFrameLocks/>
          </p:cNvGraphicFramePr>
          <p:nvPr>
            <p:extLst/>
          </p:nvPr>
        </p:nvGraphicFramePr>
        <p:xfrm>
          <a:off x="-309198" y="1454150"/>
          <a:ext cx="4299366" cy="3042508"/>
        </p:xfrm>
        <a:graphic>
          <a:graphicData uri="http://schemas.openxmlformats.org/presentationml/2006/ole">
            <mc:AlternateContent xmlns:mc="http://schemas.openxmlformats.org/markup-compatibility/2006">
              <mc:Choice xmlns:v="urn:schemas-microsoft-com:vml" Requires="v">
                <p:oleObj spid="_x0000_s17413" r:id="rId3" imgW="4962574" imgH="3621338" progId="Excel.Chart.8">
                  <p:embed/>
                </p:oleObj>
              </mc:Choice>
              <mc:Fallback>
                <p:oleObj r:id="rId3" imgW="4962574" imgH="3621338" progId="Excel.Chart.8">
                  <p:embed/>
                  <p:pic>
                    <p:nvPicPr>
                      <p:cNvPr id="16390" name="图表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198" y="1454150"/>
                        <a:ext cx="4299366" cy="3042508"/>
                      </a:xfrm>
                      <a:prstGeom prst="rect">
                        <a:avLst/>
                      </a:prstGeom>
                      <a:noFill/>
                      <a:extLst/>
                    </p:spPr>
                  </p:pic>
                </p:oleObj>
              </mc:Fallback>
            </mc:AlternateContent>
          </a:graphicData>
        </a:graphic>
      </p:graphicFrame>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187" t="26038" r="78407" b="5690"/>
          <a:stretch/>
        </p:blipFill>
        <p:spPr bwMode="auto">
          <a:xfrm rot="16200000">
            <a:off x="5481800" y="70632"/>
            <a:ext cx="1599974" cy="57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椭圆 11"/>
          <p:cNvSpPr/>
          <p:nvPr/>
        </p:nvSpPr>
        <p:spPr>
          <a:xfrm>
            <a:off x="3419575" y="2132856"/>
            <a:ext cx="983997" cy="576064"/>
          </a:xfrm>
          <a:prstGeom prst="ellipse">
            <a:avLst/>
          </a:prstGeom>
          <a:no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
        <p:nvSpPr>
          <p:cNvPr id="13" name="椭圆 12"/>
          <p:cNvSpPr/>
          <p:nvPr/>
        </p:nvSpPr>
        <p:spPr>
          <a:xfrm>
            <a:off x="5796137" y="2132856"/>
            <a:ext cx="983997" cy="576064"/>
          </a:xfrm>
          <a:prstGeom prst="ellipse">
            <a:avLst/>
          </a:prstGeom>
          <a:no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endParaRPr lang="zh-CN" altLang="en-US">
              <a:solidFill>
                <a:prstClr val="black"/>
              </a:solidFill>
              <a:latin typeface="Lucida Sans Unicode"/>
              <a:ea typeface="黑体" panose="02010609060101010101" pitchFamily="49" charset="-122"/>
            </a:endParaRPr>
          </a:p>
        </p:txBody>
      </p:sp>
    </p:spTree>
    <p:extLst>
      <p:ext uri="{BB962C8B-B14F-4D97-AF65-F5344CB8AC3E}">
        <p14:creationId xmlns:p14="http://schemas.microsoft.com/office/powerpoint/2010/main" val="2301697461"/>
      </p:ext>
    </p:extLst>
  </p:cSld>
  <p:clrMapOvr>
    <a:masterClrMapping/>
  </p:clrMapOvr>
  <p:transition>
    <p:fad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p:cNvSpPr txBox="1">
            <a:spLocks/>
          </p:cNvSpPr>
          <p:nvPr/>
        </p:nvSpPr>
        <p:spPr bwMode="auto">
          <a:xfrm>
            <a:off x="4938714" y="828675"/>
            <a:ext cx="37496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en-US" altLang="zh-CN" sz="4400">
                <a:solidFill>
                  <a:srgbClr val="464646"/>
                </a:solidFill>
              </a:rPr>
              <a:t>——</a:t>
            </a:r>
            <a:r>
              <a:rPr lang="zh-CN" altLang="en-US" sz="4400">
                <a:solidFill>
                  <a:srgbClr val="464646"/>
                </a:solidFill>
              </a:rPr>
              <a:t>学情分析</a:t>
            </a:r>
          </a:p>
        </p:txBody>
      </p:sp>
      <p:grpSp>
        <p:nvGrpSpPr>
          <p:cNvPr id="6" name="组合 5"/>
          <p:cNvGrpSpPr/>
          <p:nvPr/>
        </p:nvGrpSpPr>
        <p:grpSpPr>
          <a:xfrm>
            <a:off x="1" y="857250"/>
            <a:ext cx="4974037" cy="540060"/>
            <a:chOff x="2429" y="0"/>
            <a:chExt cx="4974037" cy="720080"/>
          </a:xfrm>
          <a:scene3d>
            <a:camera prst="orthographicFront"/>
            <a:lightRig rig="chilly" dir="t"/>
          </a:scene3d>
        </p:grpSpPr>
        <p:sp>
          <p:nvSpPr>
            <p:cNvPr id="7" name="圆角矩形 6"/>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8"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教学背景分析</a:t>
              </a:r>
            </a:p>
          </p:txBody>
        </p:sp>
      </p:grpSp>
      <p:sp>
        <p:nvSpPr>
          <p:cNvPr id="2" name="TextBox 1"/>
          <p:cNvSpPr txBox="1"/>
          <p:nvPr/>
        </p:nvSpPr>
        <p:spPr>
          <a:xfrm>
            <a:off x="179389" y="2997200"/>
            <a:ext cx="1004887" cy="58420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zh-CN" altLang="en-US" sz="3200" dirty="0">
                <a:solidFill>
                  <a:prstClr val="black"/>
                </a:solidFill>
                <a:latin typeface="Lucida Sans Unicode"/>
                <a:ea typeface="黑体" panose="02010609060101010101" pitchFamily="49" charset="-122"/>
              </a:rPr>
              <a:t>写字</a:t>
            </a:r>
          </a:p>
        </p:txBody>
      </p:sp>
      <p:sp>
        <p:nvSpPr>
          <p:cNvPr id="4" name="左大括号 3"/>
          <p:cNvSpPr/>
          <p:nvPr/>
        </p:nvSpPr>
        <p:spPr>
          <a:xfrm>
            <a:off x="1331914" y="2420939"/>
            <a:ext cx="503237" cy="2200275"/>
          </a:xfrm>
          <a:prstGeom prst="leftBrace">
            <a:avLst/>
          </a:prstGeom>
        </p:spPr>
        <p:style>
          <a:lnRef idx="3">
            <a:schemeClr val="accent4"/>
          </a:lnRef>
          <a:fillRef idx="0">
            <a:schemeClr val="accent4"/>
          </a:fillRef>
          <a:effectRef idx="2">
            <a:schemeClr val="accent4"/>
          </a:effectRef>
          <a:fontRef idx="minor">
            <a:schemeClr val="tx1"/>
          </a:fontRef>
        </p:style>
        <p:txBody>
          <a:bodyPr anchor="ctr"/>
          <a:lstStyle/>
          <a:p>
            <a:pPr algn="ctr" eaLnBrk="1" fontAlgn="auto" hangingPunct="1">
              <a:spcBef>
                <a:spcPts val="0"/>
              </a:spcBef>
              <a:spcAft>
                <a:spcPts val="0"/>
              </a:spcAft>
              <a:defRPr/>
            </a:pPr>
            <a:endParaRPr lang="zh-CN" altLang="en-US">
              <a:solidFill>
                <a:prstClr val="black"/>
              </a:solidFill>
              <a:latin typeface="Lucida Sans Unicode"/>
              <a:ea typeface="黑体" panose="02010609060101010101" pitchFamily="49" charset="-122"/>
            </a:endParaRPr>
          </a:p>
        </p:txBody>
      </p:sp>
      <p:sp>
        <p:nvSpPr>
          <p:cNvPr id="10" name="TextBox 9"/>
          <p:cNvSpPr txBox="1"/>
          <p:nvPr/>
        </p:nvSpPr>
        <p:spPr>
          <a:xfrm>
            <a:off x="1881189" y="2265363"/>
            <a:ext cx="3057525" cy="584200"/>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eaLnBrk="1" fontAlgn="auto" hangingPunct="1">
              <a:spcBef>
                <a:spcPts val="0"/>
              </a:spcBef>
              <a:spcAft>
                <a:spcPts val="0"/>
              </a:spcAft>
              <a:defRPr/>
            </a:pPr>
            <a:r>
              <a:rPr lang="zh-CN" altLang="en-US" sz="3200" dirty="0">
                <a:solidFill>
                  <a:prstClr val="black"/>
                </a:solidFill>
                <a:latin typeface="Lucida Sans Unicode"/>
                <a:ea typeface="黑体" panose="02010609060101010101" pitchFamily="49" charset="-122"/>
              </a:rPr>
              <a:t>关键笔画不准确</a:t>
            </a:r>
          </a:p>
        </p:txBody>
      </p:sp>
      <p:sp>
        <p:nvSpPr>
          <p:cNvPr id="12" name="TextBox 11"/>
          <p:cNvSpPr txBox="1"/>
          <p:nvPr/>
        </p:nvSpPr>
        <p:spPr>
          <a:xfrm>
            <a:off x="1916114" y="4295775"/>
            <a:ext cx="3057525" cy="585788"/>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eaLnBrk="1" fontAlgn="auto" hangingPunct="1">
              <a:spcBef>
                <a:spcPts val="0"/>
              </a:spcBef>
              <a:spcAft>
                <a:spcPts val="0"/>
              </a:spcAft>
              <a:defRPr/>
            </a:pPr>
            <a:r>
              <a:rPr lang="zh-CN" altLang="en-US" sz="3200" dirty="0">
                <a:solidFill>
                  <a:prstClr val="black"/>
                </a:solidFill>
                <a:latin typeface="Lucida Sans Unicode"/>
                <a:ea typeface="黑体" panose="02010609060101010101" pitchFamily="49" charset="-122"/>
              </a:rPr>
              <a:t>合体字结构松散</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573214"/>
            <a:ext cx="1919288"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708275"/>
            <a:ext cx="1919288"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7353301" y="2265363"/>
            <a:ext cx="1368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en-US" altLang="zh-CN" sz="3200">
                <a:solidFill>
                  <a:prstClr val="black"/>
                </a:solidFill>
              </a:rPr>
              <a:t>84.8%</a:t>
            </a:r>
            <a:endParaRPr lang="zh-CN" altLang="en-US" sz="3200">
              <a:solidFill>
                <a:prstClr val="black"/>
              </a:solidFill>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4197350"/>
            <a:ext cx="182245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874366"/>
      </p:ext>
    </p:extLst>
  </p:cSld>
  <p:clrMapOvr>
    <a:masterClrMapping/>
  </p:clrMapOvr>
  <p:transition>
    <p:fade thruBlk="1"/>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txBox="1">
            <a:spLocks/>
          </p:cNvSpPr>
          <p:nvPr/>
        </p:nvSpPr>
        <p:spPr bwMode="auto">
          <a:xfrm>
            <a:off x="158750" y="1571625"/>
            <a:ext cx="8877300" cy="3944938"/>
          </a:xfrm>
          <a:prstGeom prst="roundRect">
            <a:avLst/>
          </a:prstGeom>
          <a:ln w="25400" cap="flat" cmpd="sng" algn="ctr">
            <a:solidFill>
              <a:schemeClr val="accent2"/>
            </a:solidFill>
            <a:prstDash val="solid"/>
            <a:miter lim="800000"/>
            <a:headEnd/>
            <a:tailEnd/>
          </a:ln>
        </p:spPr>
        <p:style>
          <a:lnRef idx="2">
            <a:schemeClr val="accent2"/>
          </a:lnRef>
          <a:fillRef idx="1">
            <a:schemeClr val="lt1"/>
          </a:fillRef>
          <a:effectRef idx="0">
            <a:schemeClr val="accent2"/>
          </a:effectRef>
          <a:fontRef idx="minor">
            <a:schemeClr val="dk1"/>
          </a:fontRef>
        </p:style>
        <p:txBody>
          <a:bodyPr lIns="0" tIns="0" rIns="0" bIns="0"/>
          <a:lstStyle>
            <a:lvl1pPr marL="273050" indent="-273050" algn="l" rtl="0" eaLnBrk="1" fontAlgn="base" hangingPunct="1">
              <a:spcBef>
                <a:spcPct val="20000"/>
              </a:spcBef>
              <a:spcAft>
                <a:spcPct val="0"/>
              </a:spcAft>
              <a:buClr>
                <a:srgbClr val="0BD0D9"/>
              </a:buClr>
              <a:buSzPct val="95000"/>
              <a:buFont typeface="Wingdings 2" pitchFamily="18" charset="2"/>
              <a:buChar char=""/>
              <a:defRPr sz="2600" kern="1200">
                <a:solidFill>
                  <a:schemeClr val="dk1"/>
                </a:solidFill>
                <a:latin typeface="+mn-lt"/>
                <a:ea typeface="+mn-ea"/>
                <a:cs typeface="+mn-cs"/>
              </a:defRPr>
            </a:lvl1pPr>
            <a:lvl2pPr marL="639763" indent="-246063" algn="l" rtl="0" eaLnBrk="1" fontAlgn="base" hangingPunct="1">
              <a:spcBef>
                <a:spcPct val="20000"/>
              </a:spcBef>
              <a:spcAft>
                <a:spcPct val="0"/>
              </a:spcAft>
              <a:buClr>
                <a:schemeClr val="accent1"/>
              </a:buClr>
              <a:buSzPct val="85000"/>
              <a:buFont typeface="Wingdings 2" pitchFamily="18" charset="2"/>
              <a:buChar char=""/>
              <a:defRPr sz="2400" kern="1200">
                <a:solidFill>
                  <a:schemeClr val="dk1"/>
                </a:solidFill>
                <a:latin typeface="+mn-lt"/>
                <a:ea typeface="+mn-ea"/>
                <a:cs typeface="+mn-cs"/>
              </a:defRPr>
            </a:lvl2pPr>
            <a:lvl3pPr marL="914400" indent="-246063" algn="l" rtl="0" eaLnBrk="1" fontAlgn="base" hangingPunct="1">
              <a:spcBef>
                <a:spcPct val="20000"/>
              </a:spcBef>
              <a:spcAft>
                <a:spcPct val="0"/>
              </a:spcAft>
              <a:buClr>
                <a:schemeClr val="accent2"/>
              </a:buClr>
              <a:buSzPct val="70000"/>
              <a:buFont typeface="Wingdings 2" pitchFamily="18" charset="2"/>
              <a:buChar char=""/>
              <a:defRPr sz="2100" kern="1200">
                <a:solidFill>
                  <a:schemeClr val="dk1"/>
                </a:solidFill>
                <a:latin typeface="+mn-lt"/>
                <a:ea typeface="+mn-ea"/>
                <a:cs typeface="+mn-cs"/>
              </a:defRPr>
            </a:lvl3pPr>
            <a:lvl4pPr marL="1187450" indent="-209550" algn="l" rtl="0" eaLnBrk="1" fontAlgn="base" hangingPunct="1">
              <a:spcBef>
                <a:spcPct val="20000"/>
              </a:spcBef>
              <a:spcAft>
                <a:spcPct val="0"/>
              </a:spcAft>
              <a:buClr>
                <a:srgbClr val="0BD0D9"/>
              </a:buClr>
              <a:buSzPct val="65000"/>
              <a:buFont typeface="Wingdings 2" pitchFamily="18" charset="2"/>
              <a:buChar char=""/>
              <a:defRPr sz="2000" kern="1200">
                <a:solidFill>
                  <a:schemeClr val="dk1"/>
                </a:solidFill>
                <a:latin typeface="+mn-lt"/>
                <a:ea typeface="+mn-ea"/>
                <a:cs typeface="+mn-cs"/>
              </a:defRPr>
            </a:lvl4pPr>
            <a:lvl5pPr marL="1462088" indent="-209550" algn="l" rtl="0" eaLnBrk="1" fontAlgn="base" hangingPunct="1">
              <a:spcBef>
                <a:spcPct val="20000"/>
              </a:spcBef>
              <a:spcAft>
                <a:spcPct val="0"/>
              </a:spcAft>
              <a:buClr>
                <a:srgbClr val="10CF9B"/>
              </a:buClr>
              <a:buSzPct val="65000"/>
              <a:buFont typeface="Wingdings 2" pitchFamily="18" charset="2"/>
              <a:buChar char=""/>
              <a:defRPr sz="2000" kern="1200">
                <a:solidFill>
                  <a:schemeClr val="dk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dk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dk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dk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dk1"/>
                </a:solidFill>
                <a:latin typeface="+mn-lt"/>
                <a:ea typeface="+mn-ea"/>
                <a:cs typeface="+mn-cs"/>
              </a:defRPr>
            </a:lvl9pPr>
          </a:lstStyle>
          <a:p>
            <a:pPr marL="0" indent="0">
              <a:buNone/>
              <a:defRPr/>
            </a:pPr>
            <a:r>
              <a:rPr lang="en-US" altLang="zh-CN" sz="2800" dirty="0">
                <a:solidFill>
                  <a:prstClr val="black"/>
                </a:solidFill>
                <a:latin typeface="仿宋" pitchFamily="49" charset="-122"/>
                <a:ea typeface="仿宋" pitchFamily="49" charset="-122"/>
              </a:rPr>
              <a:t>1</a:t>
            </a:r>
            <a:r>
              <a:rPr lang="en-US" altLang="zh-CN" sz="2800" dirty="0">
                <a:solidFill>
                  <a:prstClr val="black"/>
                </a:solidFill>
                <a:latin typeface="仿宋" pitchFamily="49" charset="-122"/>
                <a:ea typeface="仿宋" pitchFamily="49" charset="-122"/>
              </a:rPr>
              <a:t>.</a:t>
            </a:r>
            <a:r>
              <a:rPr lang="zh-CN" altLang="zh-CN" sz="2800" dirty="0">
                <a:solidFill>
                  <a:prstClr val="black"/>
                </a:solidFill>
                <a:latin typeface="仿宋" pitchFamily="49" charset="-122"/>
                <a:ea typeface="仿宋" pitchFamily="49" charset="-122"/>
              </a:rPr>
              <a:t>初步</a:t>
            </a:r>
            <a:r>
              <a:rPr lang="zh-CN" altLang="zh-CN" sz="2800" dirty="0">
                <a:solidFill>
                  <a:prstClr val="black"/>
                </a:solidFill>
                <a:latin typeface="仿宋" pitchFamily="49" charset="-122"/>
                <a:ea typeface="仿宋" pitchFamily="49" charset="-122"/>
              </a:rPr>
              <a:t>理解课文，知道手脑并用的道理，体会在学习中既要动脑又要动手的道理。结合课文内容和生活实际理解“创造”一词的含义。</a:t>
            </a:r>
          </a:p>
          <a:p>
            <a:pPr marL="0" indent="0">
              <a:buNone/>
              <a:defRPr/>
            </a:pPr>
            <a:r>
              <a:rPr lang="en-US" altLang="zh-CN" sz="2800" dirty="0">
                <a:solidFill>
                  <a:prstClr val="black"/>
                </a:solidFill>
                <a:latin typeface="仿宋" pitchFamily="49" charset="-122"/>
                <a:ea typeface="仿宋" pitchFamily="49" charset="-122"/>
              </a:rPr>
              <a:t>2.</a:t>
            </a:r>
            <a:r>
              <a:rPr lang="zh-CN" altLang="zh-CN" sz="2800" dirty="0">
                <a:solidFill>
                  <a:prstClr val="black"/>
                </a:solidFill>
                <a:latin typeface="仿宋" pitchFamily="49" charset="-122"/>
                <a:ea typeface="仿宋" pitchFamily="49" charset="-122"/>
              </a:rPr>
              <a:t>继续巩固听读识字的方法，在语境中练习拼读，运用多种识字方法认识“宝、件”等</a:t>
            </a:r>
            <a:r>
              <a:rPr lang="en-US" altLang="zh-CN" sz="2800" dirty="0">
                <a:solidFill>
                  <a:prstClr val="black"/>
                </a:solidFill>
                <a:latin typeface="仿宋" pitchFamily="49" charset="-122"/>
                <a:ea typeface="仿宋" pitchFamily="49" charset="-122"/>
              </a:rPr>
              <a:t>13</a:t>
            </a:r>
            <a:r>
              <a:rPr lang="zh-CN" altLang="zh-CN" sz="2800" dirty="0">
                <a:solidFill>
                  <a:prstClr val="black"/>
                </a:solidFill>
                <a:latin typeface="仿宋" pitchFamily="49" charset="-122"/>
                <a:ea typeface="仿宋" pitchFamily="49" charset="-122"/>
              </a:rPr>
              <a:t>个生字；学习新笔画“弯勾、竖提”，在老师的指导下学写“切、手”</a:t>
            </a:r>
            <a:r>
              <a:rPr lang="en-US" altLang="zh-CN" sz="2800" dirty="0">
                <a:solidFill>
                  <a:prstClr val="black"/>
                </a:solidFill>
                <a:latin typeface="仿宋" pitchFamily="49" charset="-122"/>
                <a:ea typeface="仿宋" pitchFamily="49" charset="-122"/>
              </a:rPr>
              <a:t>2 </a:t>
            </a:r>
            <a:r>
              <a:rPr lang="zh-CN" altLang="zh-CN" sz="2800" dirty="0">
                <a:solidFill>
                  <a:prstClr val="black"/>
                </a:solidFill>
                <a:latin typeface="仿宋" pitchFamily="49" charset="-122"/>
                <a:ea typeface="仿宋" pitchFamily="49" charset="-122"/>
              </a:rPr>
              <a:t>个生字。</a:t>
            </a:r>
          </a:p>
          <a:p>
            <a:pPr marL="0" indent="0">
              <a:buNone/>
              <a:defRPr/>
            </a:pPr>
            <a:r>
              <a:rPr lang="en-US" altLang="zh-CN" sz="2800" dirty="0">
                <a:solidFill>
                  <a:prstClr val="black"/>
                </a:solidFill>
                <a:latin typeface="仿宋" pitchFamily="49" charset="-122"/>
                <a:ea typeface="仿宋" pitchFamily="49" charset="-122"/>
              </a:rPr>
              <a:t>3.</a:t>
            </a:r>
            <a:r>
              <a:rPr lang="zh-CN" altLang="zh-CN" sz="2800" dirty="0">
                <a:solidFill>
                  <a:prstClr val="black"/>
                </a:solidFill>
                <a:latin typeface="仿宋" pitchFamily="49" charset="-122"/>
                <a:ea typeface="仿宋" pitchFamily="49" charset="-122"/>
              </a:rPr>
              <a:t>练习正确、流利地朗读课文，背诵课文。</a:t>
            </a:r>
          </a:p>
        </p:txBody>
      </p:sp>
      <p:grpSp>
        <p:nvGrpSpPr>
          <p:cNvPr id="3" name="组合 3"/>
          <p:cNvGrpSpPr/>
          <p:nvPr/>
        </p:nvGrpSpPr>
        <p:grpSpPr>
          <a:xfrm>
            <a:off x="1" y="857250"/>
            <a:ext cx="4974037" cy="540060"/>
            <a:chOff x="2429" y="0"/>
            <a:chExt cx="4974037" cy="720080"/>
          </a:xfrm>
          <a:scene3d>
            <a:camera prst="orthographicFront"/>
            <a:lightRig rig="chilly" dir="t"/>
          </a:scene3d>
        </p:grpSpPr>
        <p:sp>
          <p:nvSpPr>
            <p:cNvPr id="5" name="圆角矩形 4"/>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6"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教学目标</a:t>
              </a:r>
            </a:p>
          </p:txBody>
        </p:sp>
      </p:grpSp>
      <p:sp>
        <p:nvSpPr>
          <p:cNvPr id="2" name="圆角矩形标注 1"/>
          <p:cNvSpPr/>
          <p:nvPr/>
        </p:nvSpPr>
        <p:spPr>
          <a:xfrm>
            <a:off x="4938713" y="2708275"/>
            <a:ext cx="2297112" cy="433388"/>
          </a:xfrm>
          <a:prstGeom prst="wedgeRoundRectCallout">
            <a:avLst>
              <a:gd name="adj1" fmla="val -21296"/>
              <a:gd name="adj2" fmla="val -97463"/>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2800" dirty="0">
                <a:solidFill>
                  <a:prstClr val="black"/>
                </a:solidFill>
                <a:latin typeface="Lucida Sans Unicode"/>
                <a:ea typeface="黑体" panose="02010609060101010101" pitchFamily="49" charset="-122"/>
              </a:rPr>
              <a:t>教学难点</a:t>
            </a:r>
          </a:p>
        </p:txBody>
      </p:sp>
      <p:sp>
        <p:nvSpPr>
          <p:cNvPr id="8" name="圆角矩形标注 7"/>
          <p:cNvSpPr/>
          <p:nvPr/>
        </p:nvSpPr>
        <p:spPr>
          <a:xfrm>
            <a:off x="5292726" y="4508500"/>
            <a:ext cx="2297113" cy="433388"/>
          </a:xfrm>
          <a:prstGeom prst="wedgeRoundRectCallout">
            <a:avLst>
              <a:gd name="adj1" fmla="val -21296"/>
              <a:gd name="adj2" fmla="val -97463"/>
              <a:gd name="adj3" fmla="val 16667"/>
            </a:avLst>
          </a:prstGeom>
        </p:spPr>
        <p:style>
          <a:lnRef idx="2">
            <a:schemeClr val="accent3"/>
          </a:lnRef>
          <a:fillRef idx="1">
            <a:schemeClr val="lt1"/>
          </a:fillRef>
          <a:effectRef idx="0">
            <a:schemeClr val="accent3"/>
          </a:effectRef>
          <a:fontRef idx="minor">
            <a:schemeClr val="dk1"/>
          </a:fontRef>
        </p:style>
        <p:txBody>
          <a:bodyPr anchor="ctr"/>
          <a:lstStyle/>
          <a:p>
            <a:pPr algn="ctr" eaLnBrk="1" fontAlgn="auto" hangingPunct="1">
              <a:spcBef>
                <a:spcPts val="0"/>
              </a:spcBef>
              <a:spcAft>
                <a:spcPts val="0"/>
              </a:spcAft>
              <a:defRPr/>
            </a:pPr>
            <a:r>
              <a:rPr lang="zh-CN" altLang="en-US" sz="2800" dirty="0">
                <a:solidFill>
                  <a:prstClr val="black"/>
                </a:solidFill>
                <a:latin typeface="Lucida Sans Unicode"/>
                <a:ea typeface="黑体" panose="02010609060101010101" pitchFamily="49" charset="-122"/>
              </a:rPr>
              <a:t>教学重点</a:t>
            </a:r>
          </a:p>
        </p:txBody>
      </p:sp>
    </p:spTree>
    <p:extLst>
      <p:ext uri="{BB962C8B-B14F-4D97-AF65-F5344CB8AC3E}">
        <p14:creationId xmlns:p14="http://schemas.microsoft.com/office/powerpoint/2010/main" val="253591262"/>
      </p:ext>
    </p:extLst>
  </p:cSld>
  <p:clrMapOvr>
    <a:masterClrMapping/>
  </p:clrMapOvr>
  <p:transition>
    <p:fade thruBlk="1"/>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4"/>
          <p:cNvGrpSpPr/>
          <p:nvPr/>
        </p:nvGrpSpPr>
        <p:grpSpPr>
          <a:xfrm>
            <a:off x="1" y="857250"/>
            <a:ext cx="4974037" cy="540060"/>
            <a:chOff x="2429" y="0"/>
            <a:chExt cx="4974037" cy="720080"/>
          </a:xfrm>
          <a:scene3d>
            <a:camera prst="orthographicFront"/>
            <a:lightRig rig="chilly" dir="t"/>
          </a:scene3d>
        </p:grpSpPr>
        <p:sp>
          <p:nvSpPr>
            <p:cNvPr id="6" name="圆角矩形 5"/>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7"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教学流程图</a:t>
              </a:r>
            </a:p>
          </p:txBody>
        </p:sp>
      </p:grpSp>
      <p:graphicFrame>
        <p:nvGraphicFramePr>
          <p:cNvPr id="5" name="图示 4"/>
          <p:cNvGraphicFramePr/>
          <p:nvPr>
            <p:extLst/>
          </p:nvPr>
        </p:nvGraphicFramePr>
        <p:xfrm>
          <a:off x="971600" y="155679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467544" y="2780929"/>
            <a:ext cx="1107996"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eaLnBrk="1" hangingPunct="1"/>
            <a:r>
              <a:rPr lang="zh-CN" altLang="en-US" sz="2400" b="1" dirty="0">
                <a:solidFill>
                  <a:prstClr val="black"/>
                </a:solidFill>
                <a:latin typeface="Lucida Sans Unicode"/>
                <a:ea typeface="黑体" panose="02010609060101010101" pitchFamily="49" charset="-122"/>
              </a:rPr>
              <a:t>活动一</a:t>
            </a:r>
            <a:endParaRPr lang="zh-CN" altLang="en-US" sz="2400" b="1" dirty="0">
              <a:solidFill>
                <a:prstClr val="black"/>
              </a:solidFill>
              <a:latin typeface="Lucida Sans Unicode"/>
              <a:ea typeface="黑体" panose="02010609060101010101" pitchFamily="49" charset="-122"/>
            </a:endParaRPr>
          </a:p>
        </p:txBody>
      </p:sp>
      <p:sp>
        <p:nvSpPr>
          <p:cNvPr id="15" name="TextBox 14"/>
          <p:cNvSpPr txBox="1"/>
          <p:nvPr/>
        </p:nvSpPr>
        <p:spPr>
          <a:xfrm>
            <a:off x="487903" y="3691432"/>
            <a:ext cx="1107996"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eaLnBrk="1" hangingPunct="1"/>
            <a:r>
              <a:rPr lang="zh-CN" altLang="en-US" sz="2400" b="1" dirty="0">
                <a:solidFill>
                  <a:prstClr val="black"/>
                </a:solidFill>
                <a:latin typeface="Lucida Sans Unicode"/>
                <a:ea typeface="黑体" panose="02010609060101010101" pitchFamily="49" charset="-122"/>
              </a:rPr>
              <a:t>活动二</a:t>
            </a:r>
            <a:endParaRPr lang="zh-CN" altLang="en-US" sz="2400" b="1" dirty="0">
              <a:solidFill>
                <a:prstClr val="black"/>
              </a:solidFill>
              <a:latin typeface="Lucida Sans Unicode"/>
              <a:ea typeface="黑体" panose="02010609060101010101" pitchFamily="49" charset="-122"/>
            </a:endParaRPr>
          </a:p>
        </p:txBody>
      </p:sp>
      <p:sp>
        <p:nvSpPr>
          <p:cNvPr id="18" name="TextBox 17"/>
          <p:cNvSpPr txBox="1"/>
          <p:nvPr/>
        </p:nvSpPr>
        <p:spPr>
          <a:xfrm>
            <a:off x="512949" y="4653137"/>
            <a:ext cx="1107996"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eaLnBrk="1" hangingPunct="1"/>
            <a:r>
              <a:rPr lang="zh-CN" altLang="en-US" sz="2400" b="1" dirty="0">
                <a:solidFill>
                  <a:prstClr val="black"/>
                </a:solidFill>
                <a:latin typeface="Lucida Sans Unicode"/>
                <a:ea typeface="黑体" panose="02010609060101010101" pitchFamily="49" charset="-122"/>
              </a:rPr>
              <a:t>活动三</a:t>
            </a:r>
            <a:endParaRPr lang="zh-CN" altLang="en-US" sz="2400" b="1" dirty="0">
              <a:solidFill>
                <a:prstClr val="black"/>
              </a:solidFill>
              <a:latin typeface="Lucida Sans Unicode"/>
              <a:ea typeface="黑体" panose="02010609060101010101" pitchFamily="49" charset="-122"/>
            </a:endParaRPr>
          </a:p>
        </p:txBody>
      </p:sp>
    </p:spTree>
    <p:extLst>
      <p:ext uri="{BB962C8B-B14F-4D97-AF65-F5344CB8AC3E}">
        <p14:creationId xmlns:p14="http://schemas.microsoft.com/office/powerpoint/2010/main" val="1317274560"/>
      </p:ext>
    </p:extLst>
  </p:cSld>
  <p:clrMapOvr>
    <a:masterClrMapping/>
  </p:clrMapOvr>
  <p:transition>
    <p:fad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5876" y="2986088"/>
            <a:ext cx="2251075" cy="646112"/>
          </a:xfrm>
          <a:prstGeom prst="rect">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indent="76200" algn="ctr" eaLnBrk="1" hangingPunct="1">
              <a:defRPr/>
            </a:pPr>
            <a:r>
              <a:rPr lang="zh-CN" altLang="en-US" sz="3600" b="1" dirty="0">
                <a:solidFill>
                  <a:prstClr val="black"/>
                </a:solidFill>
                <a:latin typeface="Arial" pitchFamily="34" charset="0"/>
                <a:ea typeface="宋体" pitchFamily="2" charset="-122"/>
                <a:cs typeface="宋体" pitchFamily="2" charset="-122"/>
              </a:rPr>
              <a:t>课前活动</a:t>
            </a:r>
          </a:p>
        </p:txBody>
      </p:sp>
      <p:grpSp>
        <p:nvGrpSpPr>
          <p:cNvPr id="2" name="组合 4"/>
          <p:cNvGrpSpPr/>
          <p:nvPr/>
        </p:nvGrpSpPr>
        <p:grpSpPr>
          <a:xfrm>
            <a:off x="0" y="857251"/>
            <a:ext cx="8329866" cy="549701"/>
            <a:chOff x="-58810" y="-48005"/>
            <a:chExt cx="5000125" cy="732934"/>
          </a:xfrm>
          <a:scene3d>
            <a:camera prst="orthographicFront"/>
            <a:lightRig rig="chilly" dir="t"/>
          </a:scene3d>
        </p:grpSpPr>
        <p:sp>
          <p:nvSpPr>
            <p:cNvPr id="6" name="圆角矩形 5"/>
            <p:cNvSpPr/>
            <p:nvPr/>
          </p:nvSpPr>
          <p:spPr>
            <a:xfrm>
              <a:off x="-58810" y="-48005"/>
              <a:ext cx="4974037" cy="720079"/>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7"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一、谈话导入、引出课题</a:t>
              </a:r>
            </a:p>
          </p:txBody>
        </p:sp>
      </p:grpSp>
      <p:pic>
        <p:nvPicPr>
          <p:cNvPr id="2150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675" y="1397000"/>
            <a:ext cx="321945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4627524"/>
      </p:ext>
    </p:extLst>
  </p:cSld>
  <p:clrMapOvr>
    <a:masterClrMapping/>
  </p:clrMapOvr>
  <p:transition>
    <p:fade/>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5564" y="1406526"/>
            <a:ext cx="2251075" cy="646113"/>
          </a:xfrm>
          <a:prstGeom prst="rect">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indent="76200" algn="ctr" eaLnBrk="1" hangingPunct="1">
              <a:defRPr/>
            </a:pPr>
            <a:r>
              <a:rPr lang="zh-CN" altLang="en-US" sz="3600" b="1" dirty="0">
                <a:solidFill>
                  <a:prstClr val="black"/>
                </a:solidFill>
                <a:latin typeface="Arial" pitchFamily="34" charset="0"/>
                <a:ea typeface="宋体" pitchFamily="2" charset="-122"/>
                <a:cs typeface="宋体" pitchFamily="2" charset="-122"/>
              </a:rPr>
              <a:t>主题谈话</a:t>
            </a:r>
          </a:p>
        </p:txBody>
      </p:sp>
      <p:grpSp>
        <p:nvGrpSpPr>
          <p:cNvPr id="4" name="组合 4"/>
          <p:cNvGrpSpPr/>
          <p:nvPr/>
        </p:nvGrpSpPr>
        <p:grpSpPr>
          <a:xfrm>
            <a:off x="0" y="857251"/>
            <a:ext cx="8329866" cy="549701"/>
            <a:chOff x="-58810" y="-48005"/>
            <a:chExt cx="5000125" cy="732934"/>
          </a:xfrm>
          <a:scene3d>
            <a:camera prst="orthographicFront"/>
            <a:lightRig rig="chilly" dir="t"/>
          </a:scene3d>
        </p:grpSpPr>
        <p:sp>
          <p:nvSpPr>
            <p:cNvPr id="6" name="圆角矩形 5"/>
            <p:cNvSpPr/>
            <p:nvPr/>
          </p:nvSpPr>
          <p:spPr>
            <a:xfrm>
              <a:off x="-58810" y="-48005"/>
              <a:ext cx="4974037" cy="720079"/>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7"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一、谈话导入、引出课题</a:t>
              </a:r>
            </a:p>
          </p:txBody>
        </p:sp>
      </p:grpSp>
      <p:sp>
        <p:nvSpPr>
          <p:cNvPr id="2" name="TextBox 1"/>
          <p:cNvSpPr txBox="1"/>
          <p:nvPr/>
        </p:nvSpPr>
        <p:spPr>
          <a:xfrm>
            <a:off x="395288" y="3284539"/>
            <a:ext cx="595312" cy="58578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zh-CN" altLang="en-US" sz="3200" dirty="0">
                <a:solidFill>
                  <a:prstClr val="black"/>
                </a:solidFill>
                <a:latin typeface="Lucida Sans Unicode"/>
                <a:ea typeface="黑体" panose="02010609060101010101" pitchFamily="49" charset="-122"/>
              </a:rPr>
              <a:t>宝</a:t>
            </a:r>
          </a:p>
        </p:txBody>
      </p:sp>
      <p:sp>
        <p:nvSpPr>
          <p:cNvPr id="8" name="左大括号 7"/>
          <p:cNvSpPr/>
          <p:nvPr/>
        </p:nvSpPr>
        <p:spPr>
          <a:xfrm>
            <a:off x="1181101" y="2646364"/>
            <a:ext cx="1008063" cy="1876425"/>
          </a:xfrm>
          <a:prstGeom prst="leftBrace">
            <a:avLst/>
          </a:prstGeom>
        </p:spPr>
        <p:style>
          <a:lnRef idx="3">
            <a:schemeClr val="accent4"/>
          </a:lnRef>
          <a:fillRef idx="0">
            <a:schemeClr val="accent4"/>
          </a:fillRef>
          <a:effectRef idx="2">
            <a:schemeClr val="accent4"/>
          </a:effectRef>
          <a:fontRef idx="minor">
            <a:schemeClr val="tx1"/>
          </a:fontRef>
        </p:style>
        <p:txBody>
          <a:bodyPr anchor="ctr"/>
          <a:lstStyle/>
          <a:p>
            <a:pPr algn="ctr" eaLnBrk="1" fontAlgn="auto" hangingPunct="1">
              <a:spcBef>
                <a:spcPts val="0"/>
              </a:spcBef>
              <a:spcAft>
                <a:spcPts val="0"/>
              </a:spcAft>
              <a:defRPr/>
            </a:pPr>
            <a:endParaRPr lang="zh-CN" altLang="en-US">
              <a:solidFill>
                <a:prstClr val="black"/>
              </a:solidFill>
              <a:latin typeface="Lucida Sans Unicode"/>
              <a:ea typeface="黑体" panose="02010609060101010101" pitchFamily="49" charset="-122"/>
            </a:endParaRPr>
          </a:p>
        </p:txBody>
      </p:sp>
      <p:sp>
        <p:nvSpPr>
          <p:cNvPr id="9" name="TextBox 8"/>
          <p:cNvSpPr txBox="1"/>
          <p:nvPr/>
        </p:nvSpPr>
        <p:spPr>
          <a:xfrm>
            <a:off x="2219326" y="2352675"/>
            <a:ext cx="3057525" cy="585788"/>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eaLnBrk="1" fontAlgn="auto" hangingPunct="1">
              <a:spcBef>
                <a:spcPts val="0"/>
              </a:spcBef>
              <a:spcAft>
                <a:spcPts val="0"/>
              </a:spcAft>
              <a:defRPr/>
            </a:pPr>
            <a:r>
              <a:rPr lang="zh-CN" altLang="en-US" sz="3200" dirty="0">
                <a:solidFill>
                  <a:prstClr val="black"/>
                </a:solidFill>
                <a:latin typeface="Lucida Sans Unicode"/>
                <a:ea typeface="黑体" panose="02010609060101010101" pitchFamily="49" charset="-122"/>
              </a:rPr>
              <a:t>金子等物质财富</a:t>
            </a:r>
          </a:p>
        </p:txBody>
      </p:sp>
      <p:sp>
        <p:nvSpPr>
          <p:cNvPr id="10" name="TextBox 9"/>
          <p:cNvSpPr txBox="1"/>
          <p:nvPr/>
        </p:nvSpPr>
        <p:spPr>
          <a:xfrm>
            <a:off x="2228851" y="4117975"/>
            <a:ext cx="3057525" cy="584200"/>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eaLnBrk="1" fontAlgn="auto" hangingPunct="1">
              <a:spcBef>
                <a:spcPts val="0"/>
              </a:spcBef>
              <a:spcAft>
                <a:spcPts val="0"/>
              </a:spcAft>
              <a:defRPr/>
            </a:pPr>
            <a:r>
              <a:rPr lang="zh-CN" altLang="en-US" sz="3200" dirty="0">
                <a:solidFill>
                  <a:prstClr val="black"/>
                </a:solidFill>
                <a:latin typeface="Lucida Sans Unicode"/>
                <a:ea typeface="黑体" panose="02010609060101010101" pitchFamily="49" charset="-122"/>
              </a:rPr>
              <a:t>特殊含义的事物</a:t>
            </a:r>
          </a:p>
        </p:txBody>
      </p:sp>
      <p:sp>
        <p:nvSpPr>
          <p:cNvPr id="3" name="右箭头 2"/>
          <p:cNvSpPr/>
          <p:nvPr/>
        </p:nvSpPr>
        <p:spPr>
          <a:xfrm>
            <a:off x="5651500" y="3005139"/>
            <a:ext cx="1512888" cy="865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latin typeface="Lucida Sans Unicode"/>
              <a:ea typeface="黑体" panose="02010609060101010101" pitchFamily="49" charset="-122"/>
            </a:endParaRPr>
          </a:p>
        </p:txBody>
      </p:sp>
      <p:sp>
        <p:nvSpPr>
          <p:cNvPr id="12" name="TextBox 11"/>
          <p:cNvSpPr txBox="1"/>
          <p:nvPr/>
        </p:nvSpPr>
        <p:spPr>
          <a:xfrm>
            <a:off x="7451725" y="3144839"/>
            <a:ext cx="1416050" cy="58578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zh-CN" altLang="en-US" sz="3200" dirty="0">
                <a:solidFill>
                  <a:prstClr val="black"/>
                </a:solidFill>
                <a:latin typeface="Lucida Sans Unicode"/>
                <a:ea typeface="黑体" panose="02010609060101010101" pitchFamily="49" charset="-122"/>
              </a:rPr>
              <a:t>两件宝</a:t>
            </a:r>
          </a:p>
        </p:txBody>
      </p:sp>
    </p:spTree>
    <p:extLst>
      <p:ext uri="{BB962C8B-B14F-4D97-AF65-F5344CB8AC3E}">
        <p14:creationId xmlns:p14="http://schemas.microsoft.com/office/powerpoint/2010/main" val="357824564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673979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6" name="文本框 5"/>
          <p:cNvSpPr txBox="1"/>
          <p:nvPr/>
        </p:nvSpPr>
        <p:spPr>
          <a:xfrm>
            <a:off x="1410980" y="1282891"/>
            <a:ext cx="5078634" cy="286232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sz="2000" b="1" dirty="0" smtClean="0">
                <a:solidFill>
                  <a:srgbClr val="000000"/>
                </a:solidFill>
                <a:latin typeface="楷体" panose="02010609060101010101" pitchFamily="49" charset="-122"/>
                <a:ea typeface="楷体" panose="02010609060101010101" pitchFamily="49" charset="-122"/>
              </a:rPr>
              <a:t>新部编版小学语文</a:t>
            </a:r>
            <a:endParaRPr kumimoji="0" lang="en-US" altLang="zh-CN" sz="2000" b="1"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zh-CN" sz="4000" b="1" dirty="0">
              <a:solidFill>
                <a:srgbClr val="000000"/>
              </a:solidFill>
              <a:latin typeface="楷体" panose="02010609060101010101" pitchFamily="49" charset="-122"/>
              <a:ea typeface="楷体"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4000" b="1"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一年级语文：</a:t>
            </a:r>
            <a:endParaRPr kumimoji="0" lang="en-US" altLang="zh-CN" sz="4000" b="1"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cs typeface="+mn-cs"/>
              </a:rPr>
              <a:t> </a:t>
            </a:r>
            <a:r>
              <a:rPr kumimoji="0" lang="en-US" altLang="zh-CN" sz="4000" b="1"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      《</a:t>
            </a:r>
            <a:r>
              <a:rPr kumimoji="0" lang="zh-CN" altLang="en-US" sz="4000" b="1"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树和喜鹊</a:t>
            </a:r>
            <a:r>
              <a:rPr kumimoji="0" lang="en-US" altLang="zh-CN" sz="4000" b="1" i="0" u="none" strike="noStrike" kern="120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cs typeface="+mn-cs"/>
              </a:rPr>
              <a:t>》</a:t>
            </a:r>
            <a:endParaRPr kumimoji="0" lang="zh-CN" altLang="en-US" sz="4000" b="1" i="0" u="none" strike="noStrike" kern="120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cs typeface="+mn-cs"/>
            </a:endParaRPr>
          </a:p>
        </p:txBody>
      </p:sp>
      <p:sp>
        <p:nvSpPr>
          <p:cNvPr id="3" name="圆角矩形 2"/>
          <p:cNvSpPr/>
          <p:nvPr/>
        </p:nvSpPr>
        <p:spPr bwMode="auto">
          <a:xfrm>
            <a:off x="787021" y="577756"/>
            <a:ext cx="1091821" cy="47767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zh-CN" altLang="en-US" sz="2800" b="1" i="0" u="none" strike="noStrike" kern="1200" cap="none" spc="0" normalizeH="0" baseline="0" noProof="0" dirty="0" smtClean="0">
                <a:ln>
                  <a:noFill/>
                </a:ln>
                <a:solidFill>
                  <a:srgbClr val="000000"/>
                </a:solidFill>
                <a:effectLst/>
                <a:uLnTx/>
                <a:uFillTx/>
                <a:latin typeface="Arial" pitchFamily="34" charset="0"/>
                <a:ea typeface="宋体" pitchFamily="2" charset="-122"/>
                <a:cs typeface="+mn-cs"/>
              </a:rPr>
              <a:t>课例</a:t>
            </a:r>
          </a:p>
        </p:txBody>
      </p:sp>
    </p:spTree>
    <p:extLst>
      <p:ext uri="{BB962C8B-B14F-4D97-AF65-F5344CB8AC3E}">
        <p14:creationId xmlns:p14="http://schemas.microsoft.com/office/powerpoint/2010/main" val="218435057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我会做飞机模型"/>
          <p:cNvPicPr>
            <a:picLocks noChangeAspect="1" noChangeArrowheads="1"/>
          </p:cNvPicPr>
          <p:nvPr/>
        </p:nvPicPr>
        <p:blipFill>
          <a:blip r:embed="rId2">
            <a:extLst>
              <a:ext uri="{28A0092B-C50C-407E-A947-70E740481C1C}">
                <a14:useLocalDpi xmlns:a14="http://schemas.microsoft.com/office/drawing/2010/main" val="0"/>
              </a:ext>
            </a:extLst>
          </a:blip>
          <a:srcRect t="5997" b="2431"/>
          <a:stretch>
            <a:fillRect/>
          </a:stretch>
        </p:blipFill>
        <p:spPr bwMode="auto">
          <a:xfrm>
            <a:off x="0" y="1844675"/>
            <a:ext cx="45720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2"/>
          <p:cNvSpPr txBox="1">
            <a:spLocks noChangeArrowheads="1"/>
          </p:cNvSpPr>
          <p:nvPr/>
        </p:nvSpPr>
        <p:spPr bwMode="auto">
          <a:xfrm>
            <a:off x="4643439" y="2349500"/>
            <a:ext cx="38941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zh-CN" altLang="en-US" sz="7200" b="1">
                <a:solidFill>
                  <a:prstClr val="black"/>
                </a:solidFill>
                <a:latin typeface="楷体" pitchFamily="49" charset="-122"/>
                <a:ea typeface="楷体" pitchFamily="49" charset="-122"/>
              </a:rPr>
              <a:t>两 件 宝</a:t>
            </a:r>
          </a:p>
        </p:txBody>
      </p:sp>
      <p:grpSp>
        <p:nvGrpSpPr>
          <p:cNvPr id="4" name="组合 3"/>
          <p:cNvGrpSpPr/>
          <p:nvPr/>
        </p:nvGrpSpPr>
        <p:grpSpPr>
          <a:xfrm>
            <a:off x="0" y="857251"/>
            <a:ext cx="8329866" cy="549701"/>
            <a:chOff x="-58810" y="-48005"/>
            <a:chExt cx="5000125" cy="732934"/>
          </a:xfrm>
          <a:scene3d>
            <a:camera prst="orthographicFront"/>
            <a:lightRig rig="chilly" dir="t"/>
          </a:scene3d>
        </p:grpSpPr>
        <p:sp>
          <p:nvSpPr>
            <p:cNvPr id="5" name="圆角矩形 4"/>
            <p:cNvSpPr/>
            <p:nvPr/>
          </p:nvSpPr>
          <p:spPr>
            <a:xfrm>
              <a:off x="-58810" y="-48005"/>
              <a:ext cx="4974037" cy="720079"/>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6"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一、谈话导入、引出课题</a:t>
              </a:r>
            </a:p>
          </p:txBody>
        </p:sp>
      </p:grpSp>
    </p:spTree>
    <p:extLst>
      <p:ext uri="{BB962C8B-B14F-4D97-AF65-F5344CB8AC3E}">
        <p14:creationId xmlns:p14="http://schemas.microsoft.com/office/powerpoint/2010/main" val="364642922"/>
      </p:ext>
    </p:extLst>
  </p:cSld>
  <p:clrMapOvr>
    <a:masterClrMapping/>
  </p:clrMapOvr>
  <p:transition>
    <p:fad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2060849"/>
            <a:ext cx="8229600" cy="2592883"/>
          </a:xfrm>
          <a:prstGeom prst="roundRect">
            <a:avLst/>
          </a:prstGeom>
        </p:spPr>
        <p:style>
          <a:lnRef idx="2">
            <a:schemeClr val="accent3"/>
          </a:lnRef>
          <a:fillRef idx="1">
            <a:schemeClr val="lt1"/>
          </a:fillRef>
          <a:effectRef idx="0">
            <a:schemeClr val="accent3"/>
          </a:effectRef>
          <a:fontRef idx="minor">
            <a:schemeClr val="dk1"/>
          </a:fontRef>
        </p:style>
        <p:txBody>
          <a:bodyPr>
            <a:normAutofit/>
          </a:bodyPr>
          <a:lstStyle/>
          <a:p>
            <a:pPr marL="0" indent="0" fontAlgn="auto">
              <a:lnSpc>
                <a:spcPct val="150000"/>
              </a:lnSpc>
              <a:spcAft>
                <a:spcPts val="0"/>
              </a:spcAft>
              <a:buNone/>
              <a:defRPr/>
            </a:pPr>
            <a:r>
              <a:rPr lang="zh-CN" altLang="zh-CN" sz="2400" b="1" dirty="0">
                <a:latin typeface="楷体_GB2312" pitchFamily="49" charset="-122"/>
                <a:ea typeface="楷体_GB2312" pitchFamily="49" charset="-122"/>
              </a:rPr>
              <a:t>设计</a:t>
            </a:r>
            <a:r>
              <a:rPr lang="zh-CN" altLang="zh-CN" sz="2400" b="1" dirty="0">
                <a:latin typeface="楷体_GB2312" pitchFamily="49" charset="-122"/>
                <a:ea typeface="楷体_GB2312" pitchFamily="49" charset="-122"/>
              </a:rPr>
              <a:t>意图</a:t>
            </a:r>
            <a:r>
              <a:rPr lang="zh-CN" altLang="zh-CN" sz="2400" b="1" dirty="0">
                <a:latin typeface="楷体_GB2312" pitchFamily="49" charset="-122"/>
                <a:ea typeface="楷体_GB2312" pitchFamily="49" charset="-122"/>
              </a:rPr>
              <a:t>：</a:t>
            </a:r>
            <a:endParaRPr lang="en-US" altLang="zh-CN" sz="2400" b="1" dirty="0">
              <a:latin typeface="楷体_GB2312" pitchFamily="49" charset="-122"/>
              <a:ea typeface="楷体_GB2312" pitchFamily="49" charset="-122"/>
            </a:endParaRPr>
          </a:p>
          <a:p>
            <a:pPr marL="0" indent="0" fontAlgn="auto">
              <a:lnSpc>
                <a:spcPct val="150000"/>
              </a:lnSpc>
              <a:spcAft>
                <a:spcPts val="0"/>
              </a:spcAft>
              <a:buNone/>
              <a:defRPr/>
            </a:pPr>
            <a:r>
              <a:rPr lang="en-US" altLang="zh-CN" sz="2400" dirty="0">
                <a:latin typeface="宋体" pitchFamily="2" charset="-122"/>
                <a:ea typeface="宋体" pitchFamily="2" charset="-122"/>
              </a:rPr>
              <a:t> </a:t>
            </a:r>
            <a:r>
              <a:rPr lang="en-US" altLang="zh-CN" sz="2400" dirty="0">
                <a:latin typeface="宋体" pitchFamily="2" charset="-122"/>
                <a:ea typeface="宋体" pitchFamily="2" charset="-122"/>
              </a:rPr>
              <a:t>   </a:t>
            </a:r>
            <a:r>
              <a:rPr lang="zh-CN" altLang="en-US" sz="2400" dirty="0">
                <a:latin typeface="宋体" pitchFamily="2" charset="-122"/>
                <a:ea typeface="宋体" pitchFamily="2" charset="-122"/>
              </a:rPr>
              <a:t>通过主题谈话初步了解</a:t>
            </a:r>
            <a:r>
              <a:rPr lang="zh-CN" altLang="zh-CN" sz="2400" dirty="0">
                <a:latin typeface="宋体" pitchFamily="2" charset="-122"/>
                <a:ea typeface="宋体" pitchFamily="2" charset="-122"/>
              </a:rPr>
              <a:t>“宝”的含义，展示</a:t>
            </a:r>
            <a:r>
              <a:rPr lang="zh-CN" altLang="zh-CN" sz="2400" dirty="0">
                <a:latin typeface="宋体" pitchFamily="2" charset="-122"/>
                <a:ea typeface="宋体" pitchFamily="2" charset="-122"/>
              </a:rPr>
              <a:t>彩泥</a:t>
            </a:r>
            <a:r>
              <a:rPr lang="zh-CN" altLang="zh-CN" sz="2400" dirty="0">
                <a:latin typeface="宋体" pitchFamily="2" charset="-122"/>
                <a:ea typeface="宋体" pitchFamily="2" charset="-122"/>
              </a:rPr>
              <a:t>作品</a:t>
            </a:r>
            <a:r>
              <a:rPr lang="zh-CN" altLang="en-US" sz="2400" dirty="0">
                <a:latin typeface="宋体" pitchFamily="2" charset="-122"/>
                <a:ea typeface="宋体" pitchFamily="2" charset="-122"/>
              </a:rPr>
              <a:t>的活动</a:t>
            </a:r>
            <a:r>
              <a:rPr lang="zh-CN" altLang="zh-CN" sz="2400" dirty="0">
                <a:latin typeface="宋体" pitchFamily="2" charset="-122"/>
                <a:ea typeface="宋体" pitchFamily="2" charset="-122"/>
              </a:rPr>
              <a:t>，</a:t>
            </a:r>
            <a:r>
              <a:rPr lang="zh-CN" altLang="zh-CN" sz="2400" dirty="0">
                <a:latin typeface="宋体" pitchFamily="2" charset="-122"/>
                <a:ea typeface="宋体" pitchFamily="2" charset="-122"/>
              </a:rPr>
              <a:t>既活跃了课堂气氛</a:t>
            </a:r>
            <a:r>
              <a:rPr lang="zh-CN" altLang="zh-CN" sz="2400" dirty="0">
                <a:latin typeface="宋体" pitchFamily="2" charset="-122"/>
                <a:ea typeface="宋体" pitchFamily="2" charset="-122"/>
              </a:rPr>
              <a:t>，</a:t>
            </a:r>
            <a:r>
              <a:rPr lang="zh-CN" altLang="en-US" sz="2400" dirty="0">
                <a:latin typeface="宋体" pitchFamily="2" charset="-122"/>
                <a:ea typeface="宋体" pitchFamily="2" charset="-122"/>
              </a:rPr>
              <a:t>又</a:t>
            </a:r>
            <a:r>
              <a:rPr lang="zh-CN" altLang="zh-CN" sz="2400" dirty="0">
                <a:latin typeface="宋体" pitchFamily="2" charset="-122"/>
                <a:ea typeface="宋体" pitchFamily="2" charset="-122"/>
              </a:rPr>
              <a:t>为</a:t>
            </a:r>
            <a:r>
              <a:rPr lang="zh-CN" altLang="zh-CN" sz="2400" dirty="0">
                <a:latin typeface="宋体" pitchFamily="2" charset="-122"/>
                <a:ea typeface="宋体" pitchFamily="2" charset="-122"/>
              </a:rPr>
              <a:t>后续的学习做好铺垫。</a:t>
            </a:r>
            <a:endParaRPr lang="en-US" altLang="zh-CN" sz="2400" b="1" dirty="0">
              <a:latin typeface="宋体" pitchFamily="2" charset="-122"/>
              <a:ea typeface="宋体" pitchFamily="2" charset="-122"/>
            </a:endParaRPr>
          </a:p>
        </p:txBody>
      </p:sp>
      <p:grpSp>
        <p:nvGrpSpPr>
          <p:cNvPr id="2" name="组合 6"/>
          <p:cNvGrpSpPr/>
          <p:nvPr/>
        </p:nvGrpSpPr>
        <p:grpSpPr>
          <a:xfrm>
            <a:off x="0" y="857251"/>
            <a:ext cx="8329866" cy="549701"/>
            <a:chOff x="-58810" y="-48005"/>
            <a:chExt cx="5000125" cy="732934"/>
          </a:xfrm>
          <a:scene3d>
            <a:camera prst="orthographicFront"/>
            <a:lightRig rig="chilly" dir="t"/>
          </a:scene3d>
        </p:grpSpPr>
        <p:sp>
          <p:nvSpPr>
            <p:cNvPr id="8" name="圆角矩形 7"/>
            <p:cNvSpPr/>
            <p:nvPr/>
          </p:nvSpPr>
          <p:spPr>
            <a:xfrm>
              <a:off x="-58810" y="-48005"/>
              <a:ext cx="4974037" cy="720079"/>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9"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一</a:t>
              </a:r>
              <a:r>
                <a:rPr lang="zh-CN" altLang="en-US" sz="3600" dirty="0">
                  <a:solidFill>
                    <a:prstClr val="white"/>
                  </a:solidFill>
                  <a:latin typeface="华文行楷" pitchFamily="2" charset="-122"/>
                  <a:ea typeface="华文行楷" pitchFamily="2" charset="-122"/>
                </a:rPr>
                <a:t>、谈话导入、引出课题</a:t>
              </a:r>
              <a:endParaRPr lang="zh-CN" altLang="en-US" sz="3600" dirty="0">
                <a:solidFill>
                  <a:prstClr val="white"/>
                </a:solidFill>
                <a:latin typeface="华文行楷" pitchFamily="2" charset="-122"/>
                <a:ea typeface="华文行楷" pitchFamily="2" charset="-122"/>
              </a:endParaRPr>
            </a:p>
          </p:txBody>
        </p:sp>
      </p:grpSp>
    </p:spTree>
    <p:extLst>
      <p:ext uri="{BB962C8B-B14F-4D97-AF65-F5344CB8AC3E}">
        <p14:creationId xmlns:p14="http://schemas.microsoft.com/office/powerpoint/2010/main" val="1738663626"/>
      </p:ext>
    </p:extLst>
  </p:cSld>
  <p:clrMapOvr>
    <a:masterClrMapping/>
  </p:clrMapOvr>
  <p:transition>
    <p:fad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extLst/>
          </p:nvPr>
        </p:nvGraphicFramePr>
        <p:xfrm>
          <a:off x="12250" y="1484784"/>
          <a:ext cx="8016134"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623634" y="2636913"/>
            <a:ext cx="1415772" cy="83099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zh-CN" altLang="en-US" sz="2400" dirty="0">
                <a:solidFill>
                  <a:prstClr val="black"/>
                </a:solidFill>
                <a:latin typeface="Lucida Sans Unicode"/>
                <a:ea typeface="黑体" panose="02010609060101010101" pitchFamily="49" charset="-122"/>
              </a:rPr>
              <a:t>倾听字音</a:t>
            </a:r>
            <a:endParaRPr lang="en-US" altLang="zh-CN" sz="2400" dirty="0">
              <a:solidFill>
                <a:prstClr val="black"/>
              </a:solidFill>
              <a:latin typeface="Lucida Sans Unicode"/>
              <a:ea typeface="黑体" panose="02010609060101010101" pitchFamily="49" charset="-122"/>
            </a:endParaRPr>
          </a:p>
          <a:p>
            <a:pPr eaLnBrk="1" fontAlgn="auto" hangingPunct="1">
              <a:spcBef>
                <a:spcPts val="0"/>
              </a:spcBef>
              <a:spcAft>
                <a:spcPts val="0"/>
              </a:spcAft>
              <a:defRPr/>
            </a:pPr>
            <a:r>
              <a:rPr lang="zh-CN" altLang="en-US" sz="2400" dirty="0">
                <a:solidFill>
                  <a:prstClr val="black"/>
                </a:solidFill>
                <a:latin typeface="Lucida Sans Unicode"/>
                <a:ea typeface="黑体" panose="02010609060101010101" pitchFamily="49" charset="-122"/>
              </a:rPr>
              <a:t>专注学习</a:t>
            </a:r>
            <a:endParaRPr lang="zh-CN" altLang="en-US" sz="2400" dirty="0">
              <a:solidFill>
                <a:prstClr val="black"/>
              </a:solidFill>
              <a:latin typeface="Lucida Sans Unicode"/>
              <a:ea typeface="黑体" panose="02010609060101010101" pitchFamily="49" charset="-122"/>
            </a:endParaRPr>
          </a:p>
        </p:txBody>
      </p:sp>
      <p:sp>
        <p:nvSpPr>
          <p:cNvPr id="5" name="TextBox 4"/>
          <p:cNvSpPr txBox="1"/>
          <p:nvPr/>
        </p:nvSpPr>
        <p:spPr>
          <a:xfrm>
            <a:off x="-12402" y="2908300"/>
            <a:ext cx="1416050" cy="83185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zh-CN" altLang="en-US" sz="2400" dirty="0">
                <a:solidFill>
                  <a:prstClr val="black"/>
                </a:solidFill>
                <a:latin typeface="Lucida Sans Unicode"/>
                <a:ea typeface="黑体" panose="02010609060101010101" pitchFamily="49" charset="-122"/>
              </a:rPr>
              <a:t>圈出难点</a:t>
            </a:r>
            <a:endParaRPr lang="en-US" altLang="zh-CN" sz="2400" dirty="0">
              <a:solidFill>
                <a:prstClr val="black"/>
              </a:solidFill>
              <a:latin typeface="Lucida Sans Unicode"/>
              <a:ea typeface="黑体" panose="02010609060101010101" pitchFamily="49" charset="-122"/>
            </a:endParaRPr>
          </a:p>
          <a:p>
            <a:pPr eaLnBrk="1" fontAlgn="auto" hangingPunct="1">
              <a:spcBef>
                <a:spcPts val="0"/>
              </a:spcBef>
              <a:spcAft>
                <a:spcPts val="0"/>
              </a:spcAft>
              <a:defRPr/>
            </a:pPr>
            <a:r>
              <a:rPr lang="zh-CN" altLang="en-US" sz="2400" dirty="0">
                <a:solidFill>
                  <a:prstClr val="black"/>
                </a:solidFill>
                <a:latin typeface="Lucida Sans Unicode"/>
                <a:ea typeface="黑体" panose="02010609060101010101" pitchFamily="49" charset="-122"/>
              </a:rPr>
              <a:t>自主识字</a:t>
            </a:r>
          </a:p>
        </p:txBody>
      </p:sp>
      <p:sp>
        <p:nvSpPr>
          <p:cNvPr id="6" name="TextBox 5"/>
          <p:cNvSpPr txBox="1"/>
          <p:nvPr/>
        </p:nvSpPr>
        <p:spPr>
          <a:xfrm>
            <a:off x="3233168" y="2132857"/>
            <a:ext cx="1554857"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eaLnBrk="1" fontAlgn="auto" hangingPunct="1">
              <a:spcBef>
                <a:spcPts val="0"/>
              </a:spcBef>
              <a:spcAft>
                <a:spcPts val="0"/>
              </a:spcAft>
              <a:defRPr/>
            </a:pPr>
            <a:r>
              <a:rPr lang="zh-CN" altLang="en-US" sz="2400" dirty="0">
                <a:solidFill>
                  <a:prstClr val="black"/>
                </a:solidFill>
                <a:latin typeface="Lucida Sans Unicode"/>
                <a:ea typeface="黑体" panose="02010609060101010101" pitchFamily="49" charset="-122"/>
              </a:rPr>
              <a:t>解决困难</a:t>
            </a:r>
            <a:endParaRPr lang="en-US" altLang="zh-CN" sz="2400" dirty="0">
              <a:solidFill>
                <a:prstClr val="black"/>
              </a:solidFill>
              <a:latin typeface="Lucida Sans Unicode"/>
              <a:ea typeface="黑体" panose="02010609060101010101" pitchFamily="49" charset="-122"/>
            </a:endParaRPr>
          </a:p>
          <a:p>
            <a:pPr eaLnBrk="1" fontAlgn="auto" hangingPunct="1">
              <a:spcBef>
                <a:spcPts val="0"/>
              </a:spcBef>
              <a:spcAft>
                <a:spcPts val="0"/>
              </a:spcAft>
              <a:defRPr/>
            </a:pPr>
            <a:r>
              <a:rPr lang="zh-CN" altLang="en-US" sz="2400" dirty="0">
                <a:solidFill>
                  <a:prstClr val="black"/>
                </a:solidFill>
                <a:latin typeface="Lucida Sans Unicode"/>
                <a:ea typeface="黑体" panose="02010609060101010101" pitchFamily="49" charset="-122"/>
              </a:rPr>
              <a:t>自我展示</a:t>
            </a:r>
          </a:p>
        </p:txBody>
      </p:sp>
      <p:sp>
        <p:nvSpPr>
          <p:cNvPr id="8" name="TextBox 7"/>
          <p:cNvSpPr txBox="1"/>
          <p:nvPr/>
        </p:nvSpPr>
        <p:spPr>
          <a:xfrm>
            <a:off x="4932363" y="1590676"/>
            <a:ext cx="1415772" cy="83099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zh-CN" altLang="en-US" sz="2400" dirty="0">
                <a:solidFill>
                  <a:prstClr val="black"/>
                </a:solidFill>
                <a:latin typeface="Lucida Sans Unicode"/>
                <a:ea typeface="黑体" panose="02010609060101010101" pitchFamily="49" charset="-122"/>
              </a:rPr>
              <a:t>合作展示</a:t>
            </a:r>
            <a:endParaRPr lang="en-US" altLang="zh-CN" sz="2400" dirty="0">
              <a:solidFill>
                <a:prstClr val="black"/>
              </a:solidFill>
              <a:latin typeface="Lucida Sans Unicode"/>
              <a:ea typeface="黑体" panose="02010609060101010101" pitchFamily="49" charset="-122"/>
            </a:endParaRPr>
          </a:p>
          <a:p>
            <a:pPr eaLnBrk="1" fontAlgn="auto" hangingPunct="1">
              <a:spcBef>
                <a:spcPts val="0"/>
              </a:spcBef>
              <a:spcAft>
                <a:spcPts val="0"/>
              </a:spcAft>
              <a:defRPr/>
            </a:pPr>
            <a:r>
              <a:rPr lang="zh-CN" altLang="en-US" sz="2400" dirty="0">
                <a:solidFill>
                  <a:prstClr val="black"/>
                </a:solidFill>
                <a:latin typeface="Lucida Sans Unicode"/>
                <a:ea typeface="黑体" panose="02010609060101010101" pitchFamily="49" charset="-122"/>
              </a:rPr>
              <a:t>反馈评价</a:t>
            </a:r>
            <a:endParaRPr lang="zh-CN" altLang="en-US" sz="2400" dirty="0">
              <a:solidFill>
                <a:prstClr val="black"/>
              </a:solidFill>
              <a:latin typeface="Lucida Sans Unicode"/>
              <a:ea typeface="黑体" panose="02010609060101010101" pitchFamily="49" charset="-122"/>
            </a:endParaRPr>
          </a:p>
        </p:txBody>
      </p:sp>
      <p:sp>
        <p:nvSpPr>
          <p:cNvPr id="9" name="TextBox 8"/>
          <p:cNvSpPr txBox="1"/>
          <p:nvPr/>
        </p:nvSpPr>
        <p:spPr>
          <a:xfrm>
            <a:off x="6588125" y="1408114"/>
            <a:ext cx="1415772" cy="83099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zh-CN" altLang="en-US" sz="2400" dirty="0">
                <a:solidFill>
                  <a:prstClr val="black"/>
                </a:solidFill>
                <a:latin typeface="Lucida Sans Unicode"/>
                <a:ea typeface="黑体" panose="02010609060101010101" pitchFamily="49" charset="-122"/>
              </a:rPr>
              <a:t>展示成果</a:t>
            </a:r>
            <a:endParaRPr lang="en-US" altLang="zh-CN" sz="2400" dirty="0">
              <a:solidFill>
                <a:prstClr val="black"/>
              </a:solidFill>
              <a:latin typeface="Lucida Sans Unicode"/>
              <a:ea typeface="黑体" panose="02010609060101010101" pitchFamily="49" charset="-122"/>
            </a:endParaRPr>
          </a:p>
          <a:p>
            <a:pPr eaLnBrk="1" fontAlgn="auto" hangingPunct="1">
              <a:spcBef>
                <a:spcPts val="0"/>
              </a:spcBef>
              <a:spcAft>
                <a:spcPts val="0"/>
              </a:spcAft>
              <a:defRPr/>
            </a:pPr>
            <a:r>
              <a:rPr lang="zh-CN" altLang="en-US" sz="2400" dirty="0">
                <a:solidFill>
                  <a:prstClr val="black"/>
                </a:solidFill>
                <a:latin typeface="Lucida Sans Unicode"/>
                <a:ea typeface="黑体" panose="02010609060101010101" pitchFamily="49" charset="-122"/>
              </a:rPr>
              <a:t>自主识字</a:t>
            </a:r>
            <a:endParaRPr lang="en-US" altLang="zh-CN" sz="2400" dirty="0">
              <a:solidFill>
                <a:prstClr val="black"/>
              </a:solidFill>
              <a:latin typeface="Lucida Sans Unicode"/>
              <a:ea typeface="黑体" panose="02010609060101010101" pitchFamily="49" charset="-122"/>
            </a:endParaRPr>
          </a:p>
        </p:txBody>
      </p:sp>
      <p:grpSp>
        <p:nvGrpSpPr>
          <p:cNvPr id="2" name="组合 14"/>
          <p:cNvGrpSpPr/>
          <p:nvPr/>
        </p:nvGrpSpPr>
        <p:grpSpPr>
          <a:xfrm>
            <a:off x="1" y="857250"/>
            <a:ext cx="8286405" cy="540060"/>
            <a:chOff x="2429" y="0"/>
            <a:chExt cx="4974037" cy="720080"/>
          </a:xfrm>
          <a:scene3d>
            <a:camera prst="orthographicFront"/>
            <a:lightRig rig="chilly" dir="t"/>
          </a:scene3d>
        </p:grpSpPr>
        <p:sp>
          <p:nvSpPr>
            <p:cNvPr id="16" name="圆角矩形 15"/>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17"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black"/>
                  </a:solidFill>
                  <a:latin typeface="华文行楷" pitchFamily="2" charset="-122"/>
                  <a:ea typeface="华文行楷" pitchFamily="2" charset="-122"/>
                </a:rPr>
                <a:t>二、朗读课文、自主识字</a:t>
              </a:r>
            </a:p>
          </p:txBody>
        </p:sp>
      </p:grpSp>
      <p:sp>
        <p:nvSpPr>
          <p:cNvPr id="7" name="TextBox 6"/>
          <p:cNvSpPr txBox="1"/>
          <p:nvPr/>
        </p:nvSpPr>
        <p:spPr>
          <a:xfrm>
            <a:off x="1763689" y="5157192"/>
            <a:ext cx="184731" cy="369332"/>
          </a:xfrm>
          <a:prstGeom prst="rect">
            <a:avLst/>
          </a:prstGeom>
          <a:noFill/>
        </p:spPr>
        <p:txBody>
          <a:bodyPr wrap="none" rtlCol="0">
            <a:spAutoFit/>
          </a:bodyPr>
          <a:lstStyle/>
          <a:p>
            <a:pPr eaLnBrk="1" hangingPunct="1"/>
            <a:endParaRPr lang="zh-CN" altLang="en-US" dirty="0">
              <a:solidFill>
                <a:prstClr val="black"/>
              </a:solidFill>
              <a:latin typeface="Arial" pitchFamily="34" charset="0"/>
            </a:endParaRPr>
          </a:p>
        </p:txBody>
      </p:sp>
    </p:spTree>
    <p:extLst>
      <p:ext uri="{BB962C8B-B14F-4D97-AF65-F5344CB8AC3E}">
        <p14:creationId xmlns:p14="http://schemas.microsoft.com/office/powerpoint/2010/main" val="789070011"/>
      </p:ext>
    </p:extLst>
  </p:cSld>
  <p:clrMapOvr>
    <a:masterClrMapping/>
  </p:clrMapOvr>
  <p:transition>
    <p:fade/>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extLst/>
          </p:nvPr>
        </p:nvGraphicFramePr>
        <p:xfrm>
          <a:off x="12250" y="1484784"/>
          <a:ext cx="8016134"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623634" y="2636913"/>
            <a:ext cx="1415772" cy="83099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zh-CN" altLang="en-US" sz="2400" dirty="0">
                <a:solidFill>
                  <a:srgbClr val="7030A0"/>
                </a:solidFill>
                <a:latin typeface="Lucida Sans Unicode"/>
                <a:ea typeface="黑体" panose="02010609060101010101" pitchFamily="49" charset="-122"/>
              </a:rPr>
              <a:t>倾听字音</a:t>
            </a:r>
            <a:endParaRPr lang="en-US" altLang="zh-CN" sz="2400" dirty="0">
              <a:solidFill>
                <a:srgbClr val="7030A0"/>
              </a:solidFill>
              <a:latin typeface="Lucida Sans Unicode"/>
              <a:ea typeface="黑体" panose="02010609060101010101" pitchFamily="49" charset="-122"/>
            </a:endParaRPr>
          </a:p>
          <a:p>
            <a:pPr eaLnBrk="1" fontAlgn="auto" hangingPunct="1">
              <a:spcBef>
                <a:spcPts val="0"/>
              </a:spcBef>
              <a:spcAft>
                <a:spcPts val="0"/>
              </a:spcAft>
              <a:defRPr/>
            </a:pPr>
            <a:r>
              <a:rPr lang="zh-CN" altLang="en-US" sz="2400" dirty="0">
                <a:solidFill>
                  <a:prstClr val="black"/>
                </a:solidFill>
                <a:latin typeface="Lucida Sans Unicode"/>
                <a:ea typeface="黑体" panose="02010609060101010101" pitchFamily="49" charset="-122"/>
              </a:rPr>
              <a:t>专注学习</a:t>
            </a:r>
            <a:endParaRPr lang="zh-CN" altLang="en-US" sz="2400" dirty="0">
              <a:solidFill>
                <a:prstClr val="black"/>
              </a:solidFill>
              <a:latin typeface="Lucida Sans Unicode"/>
              <a:ea typeface="黑体" panose="02010609060101010101" pitchFamily="49" charset="-122"/>
            </a:endParaRPr>
          </a:p>
        </p:txBody>
      </p:sp>
      <p:sp>
        <p:nvSpPr>
          <p:cNvPr id="5" name="TextBox 4"/>
          <p:cNvSpPr txBox="1"/>
          <p:nvPr/>
        </p:nvSpPr>
        <p:spPr>
          <a:xfrm>
            <a:off x="-12402" y="2908300"/>
            <a:ext cx="1416050" cy="83185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zh-CN" altLang="en-US" sz="2400" dirty="0">
                <a:solidFill>
                  <a:prstClr val="black"/>
                </a:solidFill>
                <a:latin typeface="Lucida Sans Unicode"/>
                <a:ea typeface="黑体" panose="02010609060101010101" pitchFamily="49" charset="-122"/>
              </a:rPr>
              <a:t>圈出难点</a:t>
            </a:r>
            <a:endParaRPr lang="en-US" altLang="zh-CN" sz="2400" dirty="0">
              <a:solidFill>
                <a:prstClr val="black"/>
              </a:solidFill>
              <a:latin typeface="Lucida Sans Unicode"/>
              <a:ea typeface="黑体" panose="02010609060101010101" pitchFamily="49" charset="-122"/>
            </a:endParaRPr>
          </a:p>
          <a:p>
            <a:pPr eaLnBrk="1" fontAlgn="auto" hangingPunct="1">
              <a:spcBef>
                <a:spcPts val="0"/>
              </a:spcBef>
              <a:spcAft>
                <a:spcPts val="0"/>
              </a:spcAft>
              <a:defRPr/>
            </a:pPr>
            <a:r>
              <a:rPr lang="zh-CN" altLang="en-US" sz="2400" dirty="0">
                <a:solidFill>
                  <a:srgbClr val="7030A0"/>
                </a:solidFill>
                <a:latin typeface="Lucida Sans Unicode"/>
                <a:ea typeface="黑体" panose="02010609060101010101" pitchFamily="49" charset="-122"/>
              </a:rPr>
              <a:t>自主识字</a:t>
            </a:r>
          </a:p>
        </p:txBody>
      </p:sp>
      <p:sp>
        <p:nvSpPr>
          <p:cNvPr id="6" name="TextBox 5"/>
          <p:cNvSpPr txBox="1"/>
          <p:nvPr/>
        </p:nvSpPr>
        <p:spPr>
          <a:xfrm>
            <a:off x="3233168" y="2132857"/>
            <a:ext cx="1554857"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eaLnBrk="1" fontAlgn="auto" hangingPunct="1">
              <a:spcBef>
                <a:spcPts val="0"/>
              </a:spcBef>
              <a:spcAft>
                <a:spcPts val="0"/>
              </a:spcAft>
              <a:defRPr/>
            </a:pPr>
            <a:r>
              <a:rPr lang="zh-CN" altLang="en-US" sz="2400" dirty="0">
                <a:solidFill>
                  <a:srgbClr val="7030A0"/>
                </a:solidFill>
                <a:latin typeface="Lucida Sans Unicode"/>
                <a:ea typeface="黑体" panose="02010609060101010101" pitchFamily="49" charset="-122"/>
              </a:rPr>
              <a:t>解决困难</a:t>
            </a:r>
            <a:endParaRPr lang="en-US" altLang="zh-CN" sz="2400" dirty="0">
              <a:solidFill>
                <a:srgbClr val="7030A0"/>
              </a:solidFill>
              <a:latin typeface="Lucida Sans Unicode"/>
              <a:ea typeface="黑体" panose="02010609060101010101" pitchFamily="49" charset="-122"/>
            </a:endParaRPr>
          </a:p>
          <a:p>
            <a:pPr eaLnBrk="1" fontAlgn="auto" hangingPunct="1">
              <a:spcBef>
                <a:spcPts val="0"/>
              </a:spcBef>
              <a:spcAft>
                <a:spcPts val="0"/>
              </a:spcAft>
              <a:defRPr/>
            </a:pPr>
            <a:r>
              <a:rPr lang="zh-CN" altLang="en-US" sz="2400" dirty="0">
                <a:solidFill>
                  <a:prstClr val="black"/>
                </a:solidFill>
                <a:latin typeface="Lucida Sans Unicode"/>
                <a:ea typeface="黑体" panose="02010609060101010101" pitchFamily="49" charset="-122"/>
              </a:rPr>
              <a:t>自我展示</a:t>
            </a:r>
          </a:p>
        </p:txBody>
      </p:sp>
      <p:sp>
        <p:nvSpPr>
          <p:cNvPr id="8" name="TextBox 7"/>
          <p:cNvSpPr txBox="1"/>
          <p:nvPr/>
        </p:nvSpPr>
        <p:spPr>
          <a:xfrm>
            <a:off x="4932363" y="1590676"/>
            <a:ext cx="1415772" cy="83099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zh-CN" altLang="en-US" sz="2400" dirty="0">
                <a:solidFill>
                  <a:prstClr val="black"/>
                </a:solidFill>
                <a:latin typeface="Lucida Sans Unicode"/>
                <a:ea typeface="黑体" panose="02010609060101010101" pitchFamily="49" charset="-122"/>
              </a:rPr>
              <a:t>合作展示</a:t>
            </a:r>
            <a:endParaRPr lang="en-US" altLang="zh-CN" sz="2400" dirty="0">
              <a:solidFill>
                <a:prstClr val="black"/>
              </a:solidFill>
              <a:latin typeface="Lucida Sans Unicode"/>
              <a:ea typeface="黑体" panose="02010609060101010101" pitchFamily="49" charset="-122"/>
            </a:endParaRPr>
          </a:p>
          <a:p>
            <a:pPr eaLnBrk="1" fontAlgn="auto" hangingPunct="1">
              <a:spcBef>
                <a:spcPts val="0"/>
              </a:spcBef>
              <a:spcAft>
                <a:spcPts val="0"/>
              </a:spcAft>
              <a:defRPr/>
            </a:pPr>
            <a:r>
              <a:rPr lang="zh-CN" altLang="en-US" sz="2400" dirty="0">
                <a:solidFill>
                  <a:srgbClr val="7030A0"/>
                </a:solidFill>
                <a:latin typeface="Lucida Sans Unicode"/>
                <a:ea typeface="黑体" panose="02010609060101010101" pitchFamily="49" charset="-122"/>
              </a:rPr>
              <a:t>反馈评价</a:t>
            </a:r>
            <a:endParaRPr lang="zh-CN" altLang="en-US" sz="2400" dirty="0">
              <a:solidFill>
                <a:srgbClr val="7030A0"/>
              </a:solidFill>
              <a:latin typeface="Lucida Sans Unicode"/>
              <a:ea typeface="黑体" panose="02010609060101010101" pitchFamily="49" charset="-122"/>
            </a:endParaRPr>
          </a:p>
        </p:txBody>
      </p:sp>
      <p:sp>
        <p:nvSpPr>
          <p:cNvPr id="9" name="TextBox 8"/>
          <p:cNvSpPr txBox="1"/>
          <p:nvPr/>
        </p:nvSpPr>
        <p:spPr>
          <a:xfrm>
            <a:off x="6588125" y="1408114"/>
            <a:ext cx="1415772" cy="83099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zh-CN" altLang="en-US" sz="2400" dirty="0">
                <a:solidFill>
                  <a:prstClr val="black"/>
                </a:solidFill>
                <a:latin typeface="Lucida Sans Unicode"/>
                <a:ea typeface="黑体" panose="02010609060101010101" pitchFamily="49" charset="-122"/>
              </a:rPr>
              <a:t>展示成果</a:t>
            </a:r>
            <a:endParaRPr lang="en-US" altLang="zh-CN" sz="2400" dirty="0">
              <a:solidFill>
                <a:prstClr val="black"/>
              </a:solidFill>
              <a:latin typeface="Lucida Sans Unicode"/>
              <a:ea typeface="黑体" panose="02010609060101010101" pitchFamily="49" charset="-122"/>
            </a:endParaRPr>
          </a:p>
          <a:p>
            <a:pPr eaLnBrk="1" fontAlgn="auto" hangingPunct="1">
              <a:spcBef>
                <a:spcPts val="0"/>
              </a:spcBef>
              <a:spcAft>
                <a:spcPts val="0"/>
              </a:spcAft>
              <a:defRPr/>
            </a:pPr>
            <a:r>
              <a:rPr lang="zh-CN" altLang="en-US" sz="2400" dirty="0">
                <a:solidFill>
                  <a:srgbClr val="7030A0"/>
                </a:solidFill>
                <a:latin typeface="Lucida Sans Unicode"/>
                <a:ea typeface="黑体" panose="02010609060101010101" pitchFamily="49" charset="-122"/>
              </a:rPr>
              <a:t>自主识字</a:t>
            </a:r>
            <a:endParaRPr lang="en-US" altLang="zh-CN" sz="2400" dirty="0">
              <a:solidFill>
                <a:srgbClr val="7030A0"/>
              </a:solidFill>
              <a:latin typeface="Lucida Sans Unicode"/>
              <a:ea typeface="黑体" panose="02010609060101010101" pitchFamily="49" charset="-122"/>
            </a:endParaRPr>
          </a:p>
        </p:txBody>
      </p:sp>
      <p:sp>
        <p:nvSpPr>
          <p:cNvPr id="10" name="TextBox 9"/>
          <p:cNvSpPr txBox="1"/>
          <p:nvPr/>
        </p:nvSpPr>
        <p:spPr>
          <a:xfrm>
            <a:off x="8182854" y="2006790"/>
            <a:ext cx="800219" cy="2144177"/>
          </a:xfrm>
          <a:prstGeom prst="rect">
            <a:avLst/>
          </a:prstGeom>
        </p:spPr>
        <p:style>
          <a:lnRef idx="0">
            <a:schemeClr val="accent2"/>
          </a:lnRef>
          <a:fillRef idx="3">
            <a:schemeClr val="accent2"/>
          </a:fillRef>
          <a:effectRef idx="3">
            <a:schemeClr val="accent2"/>
          </a:effectRef>
          <a:fontRef idx="minor">
            <a:schemeClr val="lt1"/>
          </a:fontRef>
        </p:style>
        <p:txBody>
          <a:bodyPr vert="eaVert" wrap="none">
            <a:spAutoFit/>
          </a:bodyPr>
          <a:lstStyle/>
          <a:p>
            <a:pPr eaLnBrk="1" fontAlgn="auto" hangingPunct="1">
              <a:spcBef>
                <a:spcPts val="0"/>
              </a:spcBef>
              <a:spcAft>
                <a:spcPts val="0"/>
              </a:spcAft>
              <a:defRPr/>
            </a:pPr>
            <a:r>
              <a:rPr lang="zh-CN" altLang="en-US" sz="4000" dirty="0">
                <a:solidFill>
                  <a:prstClr val="white"/>
                </a:solidFill>
                <a:latin typeface="Lucida Sans Unicode"/>
                <a:ea typeface="黑体" panose="02010609060101010101" pitchFamily="49" charset="-122"/>
              </a:rPr>
              <a:t>自主识字</a:t>
            </a:r>
          </a:p>
        </p:txBody>
      </p:sp>
      <p:sp>
        <p:nvSpPr>
          <p:cNvPr id="11" name="TextBox 10"/>
          <p:cNvSpPr txBox="1"/>
          <p:nvPr/>
        </p:nvSpPr>
        <p:spPr>
          <a:xfrm>
            <a:off x="4317068" y="4427388"/>
            <a:ext cx="2646363" cy="585788"/>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zh-CN" altLang="en-US" sz="3200" dirty="0">
                <a:solidFill>
                  <a:prstClr val="black"/>
                </a:solidFill>
                <a:latin typeface="Lucida Sans Unicode"/>
                <a:ea typeface="黑体" panose="02010609060101010101" pitchFamily="49" charset="-122"/>
              </a:rPr>
              <a:t>展示</a:t>
            </a:r>
            <a:r>
              <a:rPr lang="en-US" altLang="zh-CN" sz="3200" dirty="0">
                <a:solidFill>
                  <a:prstClr val="black"/>
                </a:solidFill>
                <a:latin typeface="Lucida Sans Unicode"/>
                <a:ea typeface="黑体" panose="02010609060101010101" pitchFamily="49" charset="-122"/>
              </a:rPr>
              <a:t>——</a:t>
            </a:r>
            <a:r>
              <a:rPr lang="zh-CN" altLang="en-US" sz="3200" dirty="0">
                <a:solidFill>
                  <a:prstClr val="black"/>
                </a:solidFill>
                <a:latin typeface="Lucida Sans Unicode"/>
                <a:ea typeface="黑体" panose="02010609060101010101" pitchFamily="49" charset="-122"/>
              </a:rPr>
              <a:t>评价</a:t>
            </a:r>
          </a:p>
        </p:txBody>
      </p:sp>
      <p:grpSp>
        <p:nvGrpSpPr>
          <p:cNvPr id="2" name="组合 14"/>
          <p:cNvGrpSpPr/>
          <p:nvPr/>
        </p:nvGrpSpPr>
        <p:grpSpPr>
          <a:xfrm>
            <a:off x="1" y="857250"/>
            <a:ext cx="8286405" cy="540060"/>
            <a:chOff x="2429" y="0"/>
            <a:chExt cx="4974037" cy="720080"/>
          </a:xfrm>
          <a:scene3d>
            <a:camera prst="orthographicFront"/>
            <a:lightRig rig="chilly" dir="t"/>
          </a:scene3d>
        </p:grpSpPr>
        <p:sp>
          <p:nvSpPr>
            <p:cNvPr id="16" name="圆角矩形 15"/>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17"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二、朗读课文、自主识字</a:t>
              </a:r>
            </a:p>
          </p:txBody>
        </p:sp>
      </p:grpSp>
      <p:sp>
        <p:nvSpPr>
          <p:cNvPr id="7" name="TextBox 6"/>
          <p:cNvSpPr txBox="1"/>
          <p:nvPr/>
        </p:nvSpPr>
        <p:spPr>
          <a:xfrm>
            <a:off x="1763689" y="5157192"/>
            <a:ext cx="184731" cy="369332"/>
          </a:xfrm>
          <a:prstGeom prst="rect">
            <a:avLst/>
          </a:prstGeom>
          <a:noFill/>
        </p:spPr>
        <p:txBody>
          <a:bodyPr wrap="none" rtlCol="0">
            <a:spAutoFit/>
          </a:bodyPr>
          <a:lstStyle/>
          <a:p>
            <a:pPr eaLnBrk="1" hangingPunct="1"/>
            <a:endParaRPr lang="zh-CN" altLang="en-US" dirty="0">
              <a:solidFill>
                <a:prstClr val="black"/>
              </a:solidFill>
              <a:latin typeface="Arial" pitchFamily="34" charset="0"/>
            </a:endParaRPr>
          </a:p>
        </p:txBody>
      </p:sp>
      <p:sp>
        <p:nvSpPr>
          <p:cNvPr id="12" name="TextBox 11"/>
          <p:cNvSpPr txBox="1"/>
          <p:nvPr/>
        </p:nvSpPr>
        <p:spPr>
          <a:xfrm>
            <a:off x="1763689" y="4797153"/>
            <a:ext cx="800219" cy="830997"/>
          </a:xfrm>
          <a:prstGeom prst="rect">
            <a:avLst/>
          </a:prstGeom>
          <a:noFill/>
        </p:spPr>
        <p:txBody>
          <a:bodyPr wrap="none" rtlCol="0">
            <a:spAutoFit/>
          </a:bodyPr>
          <a:lstStyle/>
          <a:p>
            <a:pPr eaLnBrk="1" hangingPunct="1"/>
            <a:r>
              <a:rPr lang="zh-CN" altLang="en-US" sz="4800" dirty="0">
                <a:solidFill>
                  <a:prstClr val="black"/>
                </a:solidFill>
                <a:latin typeface="华文琥珀" pitchFamily="2" charset="-122"/>
                <a:ea typeface="华文琥珀" pitchFamily="2" charset="-122"/>
              </a:rPr>
              <a:t>读</a:t>
            </a:r>
          </a:p>
        </p:txBody>
      </p:sp>
      <p:sp>
        <p:nvSpPr>
          <p:cNvPr id="18" name="TextBox 17"/>
          <p:cNvSpPr txBox="1"/>
          <p:nvPr/>
        </p:nvSpPr>
        <p:spPr>
          <a:xfrm>
            <a:off x="695623" y="1591291"/>
            <a:ext cx="1415772" cy="830997"/>
          </a:xfrm>
          <a:prstGeom prst="rect">
            <a:avLst/>
          </a:prstGeom>
          <a:noFill/>
        </p:spPr>
        <p:txBody>
          <a:bodyPr wrap="none" rtlCol="0">
            <a:spAutoFit/>
          </a:bodyPr>
          <a:lstStyle/>
          <a:p>
            <a:pPr eaLnBrk="1" hangingPunct="1"/>
            <a:r>
              <a:rPr lang="zh-CN" altLang="en-US" sz="4800" dirty="0">
                <a:solidFill>
                  <a:prstClr val="black"/>
                </a:solidFill>
                <a:latin typeface="华文琥珀" pitchFamily="2" charset="-122"/>
                <a:ea typeface="华文琥珀" pitchFamily="2" charset="-122"/>
              </a:rPr>
              <a:t>识字</a:t>
            </a:r>
            <a:endParaRPr lang="zh-CN" altLang="en-US" sz="4800" dirty="0">
              <a:solidFill>
                <a:prstClr val="black"/>
              </a:solidFill>
              <a:latin typeface="华文琥珀" pitchFamily="2" charset="-122"/>
              <a:ea typeface="华文琥珀" pitchFamily="2" charset="-122"/>
            </a:endParaRPr>
          </a:p>
        </p:txBody>
      </p:sp>
    </p:spTree>
    <p:extLst>
      <p:ext uri="{BB962C8B-B14F-4D97-AF65-F5344CB8AC3E}">
        <p14:creationId xmlns:p14="http://schemas.microsoft.com/office/powerpoint/2010/main" val="3884408365"/>
      </p:ext>
    </p:extLst>
  </p:cSld>
  <p:clrMapOvr>
    <a:masterClrMapping/>
  </p:clrMapOvr>
  <p:transition>
    <p:fad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txBox="1">
            <a:spLocks/>
          </p:cNvSpPr>
          <p:nvPr/>
        </p:nvSpPr>
        <p:spPr bwMode="auto">
          <a:xfrm>
            <a:off x="468313" y="1916832"/>
            <a:ext cx="8229600" cy="2592288"/>
          </a:xfrm>
          <a:prstGeom prst="roundRect">
            <a:avLst/>
          </a:prstGeom>
          <a:ln w="25400" cap="flat" cmpd="sng" algn="ctr">
            <a:solidFill>
              <a:schemeClr val="accent3"/>
            </a:solidFill>
            <a:prstDash val="solid"/>
            <a:miter lim="800000"/>
            <a:headEnd/>
            <a:tailEnd/>
          </a:ln>
        </p:spPr>
        <p:style>
          <a:lnRef idx="2">
            <a:schemeClr val="accent3"/>
          </a:lnRef>
          <a:fillRef idx="1">
            <a:schemeClr val="lt1"/>
          </a:fillRef>
          <a:effectRef idx="0">
            <a:schemeClr val="accent3"/>
          </a:effectRef>
          <a:fontRef idx="minor">
            <a:schemeClr val="dk1"/>
          </a:fontRef>
        </p:style>
        <p:txBody>
          <a:bodyPr/>
          <a:lstStyle>
            <a:lvl1pPr marL="273050" indent="-273050" algn="l" rtl="0" eaLnBrk="1" fontAlgn="base" hangingPunct="1">
              <a:spcBef>
                <a:spcPct val="20000"/>
              </a:spcBef>
              <a:spcAft>
                <a:spcPct val="0"/>
              </a:spcAft>
              <a:buClr>
                <a:srgbClr val="0BD0D9"/>
              </a:buClr>
              <a:buSzPct val="95000"/>
              <a:buFont typeface="Wingdings 2" pitchFamily="18" charset="2"/>
              <a:buChar char=""/>
              <a:defRPr sz="2600" kern="1200">
                <a:solidFill>
                  <a:schemeClr val="dk1"/>
                </a:solidFill>
                <a:latin typeface="+mn-lt"/>
                <a:ea typeface="+mn-ea"/>
                <a:cs typeface="+mn-cs"/>
              </a:defRPr>
            </a:lvl1pPr>
            <a:lvl2pPr marL="639763" indent="-246063" algn="l" rtl="0" eaLnBrk="1" fontAlgn="base" hangingPunct="1">
              <a:spcBef>
                <a:spcPct val="20000"/>
              </a:spcBef>
              <a:spcAft>
                <a:spcPct val="0"/>
              </a:spcAft>
              <a:buClr>
                <a:schemeClr val="accent1"/>
              </a:buClr>
              <a:buSzPct val="85000"/>
              <a:buFont typeface="Wingdings 2" pitchFamily="18" charset="2"/>
              <a:buChar char=""/>
              <a:defRPr sz="2400" kern="1200">
                <a:solidFill>
                  <a:schemeClr val="dk1"/>
                </a:solidFill>
                <a:latin typeface="+mn-lt"/>
                <a:ea typeface="+mn-ea"/>
                <a:cs typeface="+mn-cs"/>
              </a:defRPr>
            </a:lvl2pPr>
            <a:lvl3pPr marL="914400" indent="-246063" algn="l" rtl="0" eaLnBrk="1" fontAlgn="base" hangingPunct="1">
              <a:spcBef>
                <a:spcPct val="20000"/>
              </a:spcBef>
              <a:spcAft>
                <a:spcPct val="0"/>
              </a:spcAft>
              <a:buClr>
                <a:schemeClr val="accent2"/>
              </a:buClr>
              <a:buSzPct val="70000"/>
              <a:buFont typeface="Wingdings 2" pitchFamily="18" charset="2"/>
              <a:buChar char=""/>
              <a:defRPr sz="2100" kern="1200">
                <a:solidFill>
                  <a:schemeClr val="dk1"/>
                </a:solidFill>
                <a:latin typeface="+mn-lt"/>
                <a:ea typeface="+mn-ea"/>
                <a:cs typeface="+mn-cs"/>
              </a:defRPr>
            </a:lvl3pPr>
            <a:lvl4pPr marL="1187450" indent="-209550" algn="l" rtl="0" eaLnBrk="1" fontAlgn="base" hangingPunct="1">
              <a:spcBef>
                <a:spcPct val="20000"/>
              </a:spcBef>
              <a:spcAft>
                <a:spcPct val="0"/>
              </a:spcAft>
              <a:buClr>
                <a:srgbClr val="0BD0D9"/>
              </a:buClr>
              <a:buSzPct val="65000"/>
              <a:buFont typeface="Wingdings 2" pitchFamily="18" charset="2"/>
              <a:buChar char=""/>
              <a:defRPr sz="2000" kern="1200">
                <a:solidFill>
                  <a:schemeClr val="dk1"/>
                </a:solidFill>
                <a:latin typeface="+mn-lt"/>
                <a:ea typeface="+mn-ea"/>
                <a:cs typeface="+mn-cs"/>
              </a:defRPr>
            </a:lvl4pPr>
            <a:lvl5pPr marL="1462088" indent="-209550" algn="l" rtl="0" eaLnBrk="1" fontAlgn="base" hangingPunct="1">
              <a:spcBef>
                <a:spcPct val="20000"/>
              </a:spcBef>
              <a:spcAft>
                <a:spcPct val="0"/>
              </a:spcAft>
              <a:buClr>
                <a:srgbClr val="10CF9B"/>
              </a:buClr>
              <a:buSzPct val="65000"/>
              <a:buFont typeface="Wingdings 2" pitchFamily="18" charset="2"/>
              <a:buChar char=""/>
              <a:defRPr sz="2000" kern="1200">
                <a:solidFill>
                  <a:schemeClr val="dk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dk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dk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dk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dk1"/>
                </a:solidFill>
                <a:latin typeface="+mn-lt"/>
                <a:ea typeface="+mn-ea"/>
                <a:cs typeface="+mn-cs"/>
              </a:defRPr>
            </a:lvl9pPr>
          </a:lstStyle>
          <a:p>
            <a:pPr marL="0" indent="0">
              <a:lnSpc>
                <a:spcPct val="150000"/>
              </a:lnSpc>
              <a:buNone/>
              <a:defRPr/>
            </a:pPr>
            <a:r>
              <a:rPr lang="zh-CN" altLang="en-US" sz="2400" b="1" dirty="0">
                <a:solidFill>
                  <a:prstClr val="black"/>
                </a:solidFill>
                <a:latin typeface="楷体_GB2312" pitchFamily="49" charset="-122"/>
                <a:ea typeface="楷体_GB2312" pitchFamily="49" charset="-122"/>
              </a:rPr>
              <a:t>设计</a:t>
            </a:r>
            <a:r>
              <a:rPr lang="zh-CN" altLang="en-US" sz="2400" b="1" dirty="0">
                <a:solidFill>
                  <a:prstClr val="black"/>
                </a:solidFill>
                <a:latin typeface="楷体_GB2312" pitchFamily="49" charset="-122"/>
                <a:ea typeface="楷体_GB2312" pitchFamily="49" charset="-122"/>
              </a:rPr>
              <a:t>意图</a:t>
            </a:r>
            <a:r>
              <a:rPr lang="zh-CN" altLang="en-US" sz="2400" b="1" dirty="0">
                <a:solidFill>
                  <a:prstClr val="black"/>
                </a:solidFill>
                <a:latin typeface="楷体_GB2312" pitchFamily="49" charset="-122"/>
                <a:ea typeface="楷体_GB2312" pitchFamily="49" charset="-122"/>
              </a:rPr>
              <a:t>：</a:t>
            </a:r>
            <a:endParaRPr lang="en-US" altLang="zh-CN" sz="2400" b="1" dirty="0">
              <a:solidFill>
                <a:prstClr val="black"/>
              </a:solidFill>
              <a:latin typeface="楷体_GB2312" pitchFamily="49" charset="-122"/>
              <a:ea typeface="楷体_GB2312" pitchFamily="49" charset="-122"/>
            </a:endParaRPr>
          </a:p>
          <a:p>
            <a:pPr marL="0" indent="0">
              <a:lnSpc>
                <a:spcPct val="150000"/>
              </a:lnSpc>
              <a:buNone/>
              <a:defRPr/>
            </a:pPr>
            <a:r>
              <a:rPr lang="en-US" altLang="zh-CN" sz="2400" dirty="0">
                <a:solidFill>
                  <a:prstClr val="black"/>
                </a:solidFill>
                <a:latin typeface="Lucida Sans Unicode"/>
                <a:ea typeface="黑体" panose="02010609060101010101" pitchFamily="49" charset="-122"/>
              </a:rPr>
              <a:t>      </a:t>
            </a:r>
            <a:r>
              <a:rPr lang="zh-CN" altLang="zh-CN" sz="2400" dirty="0">
                <a:solidFill>
                  <a:prstClr val="black"/>
                </a:solidFill>
                <a:latin typeface="Lucida Sans Unicode"/>
                <a:ea typeface="黑体" panose="02010609060101010101" pitchFamily="49" charset="-122"/>
              </a:rPr>
              <a:t>本</a:t>
            </a:r>
            <a:r>
              <a:rPr lang="zh-CN" altLang="zh-CN" sz="2400" dirty="0">
                <a:solidFill>
                  <a:prstClr val="black"/>
                </a:solidFill>
                <a:latin typeface="Lucida Sans Unicode"/>
                <a:ea typeface="黑体" panose="02010609060101010101" pitchFamily="49" charset="-122"/>
              </a:rPr>
              <a:t>环节继续巩固学生在听读过程中认识汉字的能力</a:t>
            </a:r>
            <a:r>
              <a:rPr lang="zh-CN" altLang="zh-CN" sz="2400" dirty="0">
                <a:solidFill>
                  <a:prstClr val="black"/>
                </a:solidFill>
                <a:latin typeface="Lucida Sans Unicode"/>
                <a:ea typeface="黑体" panose="02010609060101010101" pitchFamily="49" charset="-122"/>
              </a:rPr>
              <a:t>，</a:t>
            </a:r>
            <a:r>
              <a:rPr lang="zh-CN" altLang="en-US" sz="2400" dirty="0">
                <a:solidFill>
                  <a:prstClr val="black"/>
                </a:solidFill>
                <a:latin typeface="Lucida Sans Unicode"/>
                <a:ea typeface="黑体" panose="02010609060101010101" pitchFamily="49" charset="-122"/>
              </a:rPr>
              <a:t>在</a:t>
            </a:r>
            <a:r>
              <a:rPr lang="zh-CN" altLang="zh-CN" sz="2400" dirty="0">
                <a:solidFill>
                  <a:prstClr val="black"/>
                </a:solidFill>
                <a:latin typeface="Lucida Sans Unicode"/>
                <a:ea typeface="黑体" panose="02010609060101010101" pitchFamily="49" charset="-122"/>
              </a:rPr>
              <a:t>有</a:t>
            </a:r>
            <a:r>
              <a:rPr lang="zh-CN" altLang="zh-CN" sz="2400" dirty="0">
                <a:solidFill>
                  <a:prstClr val="black"/>
                </a:solidFill>
                <a:latin typeface="Lucida Sans Unicode"/>
                <a:ea typeface="黑体" panose="02010609060101010101" pitchFamily="49" charset="-122"/>
              </a:rPr>
              <a:t>层级</a:t>
            </a:r>
            <a:r>
              <a:rPr lang="zh-CN" altLang="zh-CN" sz="2400" dirty="0">
                <a:solidFill>
                  <a:prstClr val="black"/>
                </a:solidFill>
                <a:latin typeface="Lucida Sans Unicode"/>
                <a:ea typeface="黑体" panose="02010609060101010101" pitchFamily="49" charset="-122"/>
              </a:rPr>
              <a:t>的</a:t>
            </a:r>
            <a:r>
              <a:rPr lang="zh-CN" altLang="en-US" sz="2400" dirty="0">
                <a:solidFill>
                  <a:prstClr val="black"/>
                </a:solidFill>
                <a:latin typeface="Lucida Sans Unicode"/>
                <a:ea typeface="黑体" panose="02010609060101010101" pitchFamily="49" charset="-122"/>
              </a:rPr>
              <a:t>活动</a:t>
            </a:r>
            <a:r>
              <a:rPr lang="zh-CN" altLang="en-US" sz="2400" dirty="0">
                <a:solidFill>
                  <a:prstClr val="black"/>
                </a:solidFill>
                <a:latin typeface="Lucida Sans Unicode"/>
                <a:ea typeface="黑体" panose="02010609060101010101" pitchFamily="49" charset="-122"/>
              </a:rPr>
              <a:t>中，</a:t>
            </a:r>
            <a:r>
              <a:rPr lang="zh-CN" altLang="en-US" sz="2400" dirty="0">
                <a:solidFill>
                  <a:prstClr val="black"/>
                </a:solidFill>
                <a:latin typeface="Lucida Sans Unicode"/>
                <a:ea typeface="黑体" panose="02010609060101010101" pitchFamily="49" charset="-122"/>
              </a:rPr>
              <a:t>提高</a:t>
            </a:r>
            <a:r>
              <a:rPr lang="zh-CN" altLang="zh-CN" sz="2400" dirty="0">
                <a:solidFill>
                  <a:prstClr val="black"/>
                </a:solidFill>
                <a:latin typeface="Lucida Sans Unicode"/>
                <a:ea typeface="黑体" panose="02010609060101010101" pitchFamily="49" charset="-122"/>
              </a:rPr>
              <a:t>学生</a:t>
            </a:r>
            <a:r>
              <a:rPr lang="zh-CN" altLang="en-US" sz="2400" dirty="0">
                <a:solidFill>
                  <a:prstClr val="black"/>
                </a:solidFill>
                <a:latin typeface="Lucida Sans Unicode"/>
                <a:ea typeface="黑体" panose="02010609060101010101" pitchFamily="49" charset="-122"/>
              </a:rPr>
              <a:t>自主</a:t>
            </a:r>
            <a:r>
              <a:rPr lang="zh-CN" altLang="zh-CN" sz="2400" dirty="0">
                <a:solidFill>
                  <a:prstClr val="black"/>
                </a:solidFill>
                <a:latin typeface="Lucida Sans Unicode"/>
                <a:ea typeface="黑体" panose="02010609060101010101" pitchFamily="49" charset="-122"/>
              </a:rPr>
              <a:t>识字</a:t>
            </a:r>
            <a:r>
              <a:rPr lang="zh-CN" altLang="zh-CN" sz="2400" dirty="0">
                <a:solidFill>
                  <a:prstClr val="black"/>
                </a:solidFill>
                <a:latin typeface="Lucida Sans Unicode"/>
                <a:ea typeface="黑体" panose="02010609060101010101" pitchFamily="49" charset="-122"/>
              </a:rPr>
              <a:t>的意识</a:t>
            </a:r>
            <a:r>
              <a:rPr lang="zh-CN" altLang="zh-CN" sz="2400" dirty="0">
                <a:solidFill>
                  <a:prstClr val="black"/>
                </a:solidFill>
                <a:latin typeface="Lucida Sans Unicode"/>
                <a:ea typeface="黑体" panose="02010609060101010101" pitchFamily="49" charset="-122"/>
              </a:rPr>
              <a:t>和能力</a:t>
            </a:r>
            <a:r>
              <a:rPr lang="en-US" altLang="zh-CN" sz="2400" dirty="0">
                <a:solidFill>
                  <a:prstClr val="black"/>
                </a:solidFill>
                <a:latin typeface="Lucida Sans Unicode"/>
                <a:ea typeface="黑体" panose="02010609060101010101" pitchFamily="49" charset="-122"/>
              </a:rPr>
              <a:t> </a:t>
            </a:r>
            <a:r>
              <a:rPr lang="zh-CN" altLang="en-US" sz="2400" dirty="0">
                <a:solidFill>
                  <a:prstClr val="black"/>
                </a:solidFill>
                <a:latin typeface="Lucida Sans Unicode"/>
                <a:ea typeface="黑体" panose="02010609060101010101" pitchFamily="49" charset="-122"/>
              </a:rPr>
              <a:t>，</a:t>
            </a:r>
            <a:r>
              <a:rPr lang="zh-CN" altLang="zh-CN" sz="2400" dirty="0">
                <a:solidFill>
                  <a:prstClr val="black"/>
                </a:solidFill>
                <a:latin typeface="Lucida Sans Unicode"/>
                <a:ea typeface="黑体" panose="02010609060101010101" pitchFamily="49" charset="-122"/>
              </a:rPr>
              <a:t>培养</a:t>
            </a:r>
            <a:r>
              <a:rPr lang="zh-CN" altLang="zh-CN" sz="2400" dirty="0">
                <a:solidFill>
                  <a:prstClr val="black"/>
                </a:solidFill>
                <a:latin typeface="Lucida Sans Unicode"/>
                <a:ea typeface="黑体" panose="02010609060101010101" pitchFamily="49" charset="-122"/>
              </a:rPr>
              <a:t>学生的自主、</a:t>
            </a:r>
            <a:r>
              <a:rPr lang="zh-CN" altLang="zh-CN" sz="2400" dirty="0">
                <a:solidFill>
                  <a:prstClr val="black"/>
                </a:solidFill>
                <a:latin typeface="Lucida Sans Unicode"/>
                <a:ea typeface="黑体" panose="02010609060101010101" pitchFamily="49" charset="-122"/>
              </a:rPr>
              <a:t>合作</a:t>
            </a:r>
            <a:r>
              <a:rPr lang="zh-CN" altLang="en-US" sz="2400" dirty="0">
                <a:solidFill>
                  <a:prstClr val="black"/>
                </a:solidFill>
                <a:latin typeface="Lucida Sans Unicode"/>
                <a:ea typeface="黑体" panose="02010609060101010101" pitchFamily="49" charset="-122"/>
              </a:rPr>
              <a:t>学习能力</a:t>
            </a:r>
            <a:r>
              <a:rPr lang="zh-CN" altLang="zh-CN" sz="2400" dirty="0">
                <a:solidFill>
                  <a:prstClr val="black"/>
                </a:solidFill>
                <a:latin typeface="Lucida Sans Unicode"/>
                <a:ea typeface="黑体" panose="02010609060101010101" pitchFamily="49" charset="-122"/>
              </a:rPr>
              <a:t>。</a:t>
            </a:r>
            <a:endParaRPr lang="en-US" altLang="zh-CN" sz="2400" b="1" dirty="0">
              <a:solidFill>
                <a:prstClr val="black"/>
              </a:solidFill>
              <a:latin typeface="楷体_GB2312" pitchFamily="49" charset="-122"/>
              <a:ea typeface="楷体_GB2312" pitchFamily="49" charset="-122"/>
            </a:endParaRPr>
          </a:p>
        </p:txBody>
      </p:sp>
      <p:grpSp>
        <p:nvGrpSpPr>
          <p:cNvPr id="2" name="组合 2"/>
          <p:cNvGrpSpPr/>
          <p:nvPr/>
        </p:nvGrpSpPr>
        <p:grpSpPr>
          <a:xfrm>
            <a:off x="1" y="857250"/>
            <a:ext cx="8286405" cy="540060"/>
            <a:chOff x="2429" y="0"/>
            <a:chExt cx="4974037" cy="720080"/>
          </a:xfrm>
          <a:scene3d>
            <a:camera prst="orthographicFront"/>
            <a:lightRig rig="chilly" dir="t"/>
          </a:scene3d>
        </p:grpSpPr>
        <p:sp>
          <p:nvSpPr>
            <p:cNvPr id="4" name="圆角矩形 3"/>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5"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二、朗读课文、自主识字</a:t>
              </a:r>
            </a:p>
          </p:txBody>
        </p:sp>
      </p:grpSp>
    </p:spTree>
    <p:extLst>
      <p:ext uri="{BB962C8B-B14F-4D97-AF65-F5344CB8AC3E}">
        <p14:creationId xmlns:p14="http://schemas.microsoft.com/office/powerpoint/2010/main" val="2075336398"/>
      </p:ext>
    </p:extLst>
  </p:cSld>
  <p:clrMapOvr>
    <a:masterClrMapping/>
  </p:clrMapOvr>
  <p:transition>
    <p:fad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nvPr>
        </p:nvGraphicFramePr>
        <p:xfrm>
          <a:off x="971600" y="155679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图示 4"/>
          <p:cNvGraphicFramePr/>
          <p:nvPr>
            <p:extLst/>
          </p:nvPr>
        </p:nvGraphicFramePr>
        <p:xfrm>
          <a:off x="4572000" y="1412776"/>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p:nvPr/>
        </p:nvSpPr>
        <p:spPr>
          <a:xfrm>
            <a:off x="467544" y="2780929"/>
            <a:ext cx="1107996"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eaLnBrk="1" hangingPunct="1"/>
            <a:r>
              <a:rPr lang="zh-CN" altLang="en-US" sz="2400" b="1" dirty="0">
                <a:solidFill>
                  <a:prstClr val="black"/>
                </a:solidFill>
                <a:latin typeface="Lucida Sans Unicode"/>
                <a:ea typeface="黑体" panose="02010609060101010101" pitchFamily="49" charset="-122"/>
              </a:rPr>
              <a:t>活动一</a:t>
            </a:r>
            <a:endParaRPr lang="zh-CN" altLang="en-US" sz="2400" b="1" dirty="0">
              <a:solidFill>
                <a:prstClr val="black"/>
              </a:solidFill>
              <a:latin typeface="Lucida Sans Unicode"/>
              <a:ea typeface="黑体" panose="02010609060101010101" pitchFamily="49" charset="-122"/>
            </a:endParaRPr>
          </a:p>
        </p:txBody>
      </p:sp>
      <p:sp>
        <p:nvSpPr>
          <p:cNvPr id="8" name="TextBox 7"/>
          <p:cNvSpPr txBox="1"/>
          <p:nvPr/>
        </p:nvSpPr>
        <p:spPr>
          <a:xfrm>
            <a:off x="487903" y="3691432"/>
            <a:ext cx="1107996"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eaLnBrk="1" hangingPunct="1"/>
            <a:r>
              <a:rPr lang="zh-CN" altLang="en-US" sz="2400" b="1" dirty="0">
                <a:solidFill>
                  <a:prstClr val="black"/>
                </a:solidFill>
                <a:latin typeface="Lucida Sans Unicode"/>
                <a:ea typeface="黑体" panose="02010609060101010101" pitchFamily="49" charset="-122"/>
              </a:rPr>
              <a:t>活动二</a:t>
            </a:r>
            <a:endParaRPr lang="zh-CN" altLang="en-US" sz="2400" b="1" dirty="0">
              <a:solidFill>
                <a:prstClr val="black"/>
              </a:solidFill>
              <a:latin typeface="Lucida Sans Unicode"/>
              <a:ea typeface="黑体" panose="02010609060101010101" pitchFamily="49" charset="-122"/>
            </a:endParaRPr>
          </a:p>
        </p:txBody>
      </p:sp>
      <p:sp>
        <p:nvSpPr>
          <p:cNvPr id="9" name="TextBox 8"/>
          <p:cNvSpPr txBox="1"/>
          <p:nvPr/>
        </p:nvSpPr>
        <p:spPr>
          <a:xfrm>
            <a:off x="512949" y="4653137"/>
            <a:ext cx="1107996"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eaLnBrk="1" hangingPunct="1"/>
            <a:r>
              <a:rPr lang="zh-CN" altLang="en-US" sz="2400" b="1" dirty="0">
                <a:solidFill>
                  <a:prstClr val="black"/>
                </a:solidFill>
                <a:latin typeface="Lucida Sans Unicode"/>
                <a:ea typeface="黑体" panose="02010609060101010101" pitchFamily="49" charset="-122"/>
              </a:rPr>
              <a:t>活动三</a:t>
            </a:r>
            <a:endParaRPr lang="zh-CN" altLang="en-US" sz="2400" b="1" dirty="0">
              <a:solidFill>
                <a:prstClr val="black"/>
              </a:solidFill>
              <a:latin typeface="Lucida Sans Unicode"/>
              <a:ea typeface="黑体" panose="02010609060101010101" pitchFamily="49" charset="-122"/>
            </a:endParaRPr>
          </a:p>
        </p:txBody>
      </p:sp>
    </p:spTree>
    <p:extLst>
      <p:ext uri="{BB962C8B-B14F-4D97-AF65-F5344CB8AC3E}">
        <p14:creationId xmlns:p14="http://schemas.microsoft.com/office/powerpoint/2010/main" val="2540094915"/>
      </p:ext>
    </p:extLst>
  </p:cSld>
  <p:clrMapOvr>
    <a:masterClrMapping/>
  </p:clrMapOvr>
  <p:transition>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nvPr>
        </p:nvGraphicFramePr>
        <p:xfrm>
          <a:off x="971600" y="155679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467544" y="2780929"/>
            <a:ext cx="1107996"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eaLnBrk="1" hangingPunct="1"/>
            <a:r>
              <a:rPr lang="zh-CN" altLang="en-US" sz="2400" b="1" dirty="0">
                <a:solidFill>
                  <a:prstClr val="black"/>
                </a:solidFill>
                <a:latin typeface="Lucida Sans Unicode"/>
                <a:ea typeface="黑体" panose="02010609060101010101" pitchFamily="49" charset="-122"/>
              </a:rPr>
              <a:t>活动一</a:t>
            </a:r>
            <a:endParaRPr lang="zh-CN" altLang="en-US" sz="2400" b="1" dirty="0">
              <a:solidFill>
                <a:prstClr val="black"/>
              </a:solidFill>
              <a:latin typeface="Lucida Sans Unicode"/>
              <a:ea typeface="黑体" panose="02010609060101010101" pitchFamily="49" charset="-122"/>
            </a:endParaRPr>
          </a:p>
        </p:txBody>
      </p:sp>
      <p:sp>
        <p:nvSpPr>
          <p:cNvPr id="8" name="TextBox 7"/>
          <p:cNvSpPr txBox="1"/>
          <p:nvPr/>
        </p:nvSpPr>
        <p:spPr>
          <a:xfrm>
            <a:off x="487903" y="3691432"/>
            <a:ext cx="1107996"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eaLnBrk="1" hangingPunct="1"/>
            <a:r>
              <a:rPr lang="zh-CN" altLang="en-US" sz="2400" b="1" dirty="0">
                <a:solidFill>
                  <a:prstClr val="black"/>
                </a:solidFill>
                <a:latin typeface="Lucida Sans Unicode"/>
                <a:ea typeface="黑体" panose="02010609060101010101" pitchFamily="49" charset="-122"/>
              </a:rPr>
              <a:t>活动二</a:t>
            </a:r>
            <a:endParaRPr lang="zh-CN" altLang="en-US" sz="2400" b="1" dirty="0">
              <a:solidFill>
                <a:prstClr val="black"/>
              </a:solidFill>
              <a:latin typeface="Lucida Sans Unicode"/>
              <a:ea typeface="黑体" panose="02010609060101010101" pitchFamily="49" charset="-122"/>
            </a:endParaRPr>
          </a:p>
        </p:txBody>
      </p:sp>
      <p:sp>
        <p:nvSpPr>
          <p:cNvPr id="9" name="TextBox 8"/>
          <p:cNvSpPr txBox="1"/>
          <p:nvPr/>
        </p:nvSpPr>
        <p:spPr>
          <a:xfrm>
            <a:off x="512949" y="4653137"/>
            <a:ext cx="1107996"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eaLnBrk="1" hangingPunct="1"/>
            <a:r>
              <a:rPr lang="zh-CN" altLang="en-US" sz="2400" b="1" dirty="0">
                <a:solidFill>
                  <a:prstClr val="black"/>
                </a:solidFill>
                <a:latin typeface="Lucida Sans Unicode"/>
                <a:ea typeface="黑体" panose="02010609060101010101" pitchFamily="49" charset="-122"/>
              </a:rPr>
              <a:t>活动三</a:t>
            </a:r>
            <a:endParaRPr lang="zh-CN" altLang="en-US" sz="2400" b="1" dirty="0">
              <a:solidFill>
                <a:prstClr val="black"/>
              </a:solidFill>
              <a:latin typeface="Lucida Sans Unicode"/>
              <a:ea typeface="黑体" panose="02010609060101010101" pitchFamily="49" charset="-122"/>
            </a:endParaRPr>
          </a:p>
        </p:txBody>
      </p:sp>
    </p:spTree>
    <p:extLst>
      <p:ext uri="{BB962C8B-B14F-4D97-AF65-F5344CB8AC3E}">
        <p14:creationId xmlns:p14="http://schemas.microsoft.com/office/powerpoint/2010/main" val="844213804"/>
      </p:ext>
    </p:extLst>
  </p:cSld>
  <p:clrMapOvr>
    <a:masterClrMapping/>
  </p:clrMapOvr>
  <p:transition>
    <p:fad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 y="857250"/>
            <a:ext cx="8286405" cy="540060"/>
            <a:chOff x="2429" y="0"/>
            <a:chExt cx="4974037" cy="720080"/>
          </a:xfrm>
          <a:scene3d>
            <a:camera prst="orthographicFront"/>
            <a:lightRig rig="chilly" dir="t"/>
          </a:scene3d>
        </p:grpSpPr>
        <p:sp>
          <p:nvSpPr>
            <p:cNvPr id="4" name="圆角矩形 3"/>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5"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三、</a:t>
              </a:r>
              <a:r>
                <a:rPr lang="zh-CN" altLang="en-US" sz="3600" dirty="0">
                  <a:solidFill>
                    <a:srgbClr val="FF0000"/>
                  </a:solidFill>
                  <a:latin typeface="华文行楷" pitchFamily="2" charset="-122"/>
                  <a:ea typeface="华文行楷" pitchFamily="2" charset="-122"/>
                </a:rPr>
                <a:t>巩固识字</a:t>
              </a:r>
              <a:r>
                <a:rPr lang="zh-CN" altLang="en-US" sz="3600" dirty="0">
                  <a:solidFill>
                    <a:prstClr val="white"/>
                  </a:solidFill>
                  <a:latin typeface="华文行楷" pitchFamily="2" charset="-122"/>
                  <a:ea typeface="华文行楷" pitchFamily="2" charset="-122"/>
                </a:rPr>
                <a:t>、读中明理</a:t>
              </a:r>
            </a:p>
          </p:txBody>
        </p:sp>
      </p:grpSp>
      <p:sp>
        <p:nvSpPr>
          <p:cNvPr id="2" name="TextBox 1"/>
          <p:cNvSpPr txBox="1"/>
          <p:nvPr/>
        </p:nvSpPr>
        <p:spPr>
          <a:xfrm>
            <a:off x="1498601" y="1593850"/>
            <a:ext cx="5929313" cy="522288"/>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zh-CN" altLang="en-US" sz="2800" dirty="0">
                <a:solidFill>
                  <a:prstClr val="black"/>
                </a:solidFill>
                <a:latin typeface="Lucida Sans Unicode"/>
                <a:ea typeface="黑体" panose="02010609060101010101" pitchFamily="49" charset="-122"/>
              </a:rPr>
              <a:t>认、拼结合、语境中拼读“工、双”</a:t>
            </a:r>
          </a:p>
        </p:txBody>
      </p:sp>
      <p:sp>
        <p:nvSpPr>
          <p:cNvPr id="7" name="TextBox 6"/>
          <p:cNvSpPr txBox="1">
            <a:spLocks noChangeArrowheads="1"/>
          </p:cNvSpPr>
          <p:nvPr/>
        </p:nvSpPr>
        <p:spPr bwMode="auto">
          <a:xfrm>
            <a:off x="1258889" y="3091112"/>
            <a:ext cx="64087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zh-CN" altLang="en-US" sz="4400" b="1" dirty="0">
                <a:solidFill>
                  <a:srgbClr val="FF0000"/>
                </a:solidFill>
                <a:latin typeface="楷体" pitchFamily="49" charset="-122"/>
                <a:ea typeface="楷体" pitchFamily="49" charset="-122"/>
              </a:rPr>
              <a:t>双</a:t>
            </a:r>
            <a:r>
              <a:rPr lang="zh-CN" altLang="en-US" sz="4400" b="1" dirty="0">
                <a:solidFill>
                  <a:prstClr val="black"/>
                </a:solidFill>
                <a:latin typeface="楷体" pitchFamily="49" charset="-122"/>
                <a:ea typeface="楷体" pitchFamily="49" charset="-122"/>
              </a:rPr>
              <a:t>手会做</a:t>
            </a:r>
            <a:r>
              <a:rPr lang="zh-CN" altLang="en-US" sz="4400" b="1" dirty="0">
                <a:solidFill>
                  <a:srgbClr val="FF0000"/>
                </a:solidFill>
                <a:latin typeface="楷体" pitchFamily="49" charset="-122"/>
                <a:ea typeface="楷体" pitchFamily="49" charset="-122"/>
              </a:rPr>
              <a:t>工</a:t>
            </a:r>
            <a:r>
              <a:rPr lang="zh-CN" altLang="en-US" sz="4400" b="1" dirty="0">
                <a:solidFill>
                  <a:prstClr val="black"/>
                </a:solidFill>
                <a:latin typeface="楷体" pitchFamily="49" charset="-122"/>
                <a:ea typeface="楷体" pitchFamily="49" charset="-122"/>
              </a:rPr>
              <a:t>，大脑会思考</a:t>
            </a:r>
          </a:p>
        </p:txBody>
      </p:sp>
      <p:sp>
        <p:nvSpPr>
          <p:cNvPr id="6" name="TextBox 5"/>
          <p:cNvSpPr txBox="1">
            <a:spLocks noChangeArrowheads="1"/>
          </p:cNvSpPr>
          <p:nvPr/>
        </p:nvSpPr>
        <p:spPr bwMode="auto">
          <a:xfrm>
            <a:off x="2195737" y="4395899"/>
            <a:ext cx="4288353" cy="707886"/>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zh-CN" altLang="en-US" sz="4000" dirty="0">
                <a:solidFill>
                  <a:prstClr val="black"/>
                </a:solidFill>
              </a:rPr>
              <a:t>字与拼音相辅相成</a:t>
            </a:r>
          </a:p>
        </p:txBody>
      </p:sp>
      <p:sp>
        <p:nvSpPr>
          <p:cNvPr id="10" name="矩形 9"/>
          <p:cNvSpPr/>
          <p:nvPr/>
        </p:nvSpPr>
        <p:spPr>
          <a:xfrm>
            <a:off x="971600" y="2492897"/>
            <a:ext cx="1632178" cy="584775"/>
          </a:xfrm>
          <a:prstGeom prst="rect">
            <a:avLst/>
          </a:prstGeom>
        </p:spPr>
        <p:txBody>
          <a:bodyPr wrap="none">
            <a:spAutoFit/>
          </a:bodyPr>
          <a:lstStyle/>
          <a:p>
            <a:pPr eaLnBrk="1" hangingPunct="1"/>
            <a:r>
              <a:rPr lang="en-US" altLang="zh-CN" sz="3200" b="1" dirty="0" err="1">
                <a:solidFill>
                  <a:prstClr val="black"/>
                </a:solidFill>
                <a:latin typeface="宋体" pitchFamily="2" charset="-122"/>
              </a:rPr>
              <a:t>shuānɡ</a:t>
            </a:r>
            <a:r>
              <a:rPr lang="en-US" altLang="zh-CN" sz="3200" b="1" dirty="0">
                <a:solidFill>
                  <a:prstClr val="black"/>
                </a:solidFill>
                <a:latin typeface="宋体" pitchFamily="2" charset="-122"/>
              </a:rPr>
              <a:t> </a:t>
            </a:r>
          </a:p>
        </p:txBody>
      </p:sp>
      <p:sp>
        <p:nvSpPr>
          <p:cNvPr id="11" name="矩形 10"/>
          <p:cNvSpPr/>
          <p:nvPr/>
        </p:nvSpPr>
        <p:spPr>
          <a:xfrm>
            <a:off x="3419872" y="2492896"/>
            <a:ext cx="1043384" cy="861774"/>
          </a:xfrm>
          <a:prstGeom prst="rect">
            <a:avLst/>
          </a:prstGeom>
        </p:spPr>
        <p:txBody>
          <a:bodyPr wrap="square">
            <a:spAutoFit/>
          </a:bodyPr>
          <a:lstStyle/>
          <a:p>
            <a:pPr eaLnBrk="1" hangingPunct="1"/>
            <a:r>
              <a:rPr lang="en-US" altLang="zh-CN" sz="3200" b="1" dirty="0" err="1">
                <a:solidFill>
                  <a:prstClr val="black"/>
                </a:solidFill>
                <a:latin typeface="宋体" pitchFamily="2" charset="-122"/>
              </a:rPr>
              <a:t>ɡōnɡ</a:t>
            </a:r>
            <a:r>
              <a:rPr lang="en-US" altLang="zh-CN" sz="3200" b="1" dirty="0">
                <a:solidFill>
                  <a:prstClr val="black"/>
                </a:solidFill>
                <a:latin typeface="宋体" pitchFamily="2" charset="-122"/>
              </a:rPr>
              <a:t> </a:t>
            </a:r>
          </a:p>
          <a:p>
            <a:pPr eaLnBrk="1" hangingPunct="1"/>
            <a:endParaRPr lang="en-US" altLang="zh-CN" dirty="0">
              <a:solidFill>
                <a:prstClr val="black"/>
              </a:solidFill>
              <a:latin typeface="Arial" pitchFamily="34" charset="0"/>
            </a:endParaRPr>
          </a:p>
        </p:txBody>
      </p:sp>
    </p:spTree>
    <p:extLst>
      <p:ext uri="{BB962C8B-B14F-4D97-AF65-F5344CB8AC3E}">
        <p14:creationId xmlns:p14="http://schemas.microsoft.com/office/powerpoint/2010/main" val="2189950847"/>
      </p:ext>
    </p:extLst>
  </p:cSld>
  <p:clrMapOvr>
    <a:masterClrMapping/>
  </p:clrMapOvr>
  <p:transition>
    <p:fade/>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 y="857250"/>
            <a:ext cx="8286405" cy="540060"/>
            <a:chOff x="2429" y="0"/>
            <a:chExt cx="4974037" cy="720080"/>
          </a:xfrm>
          <a:scene3d>
            <a:camera prst="orthographicFront"/>
            <a:lightRig rig="chilly" dir="t"/>
          </a:scene3d>
        </p:grpSpPr>
        <p:sp>
          <p:nvSpPr>
            <p:cNvPr id="4" name="圆角矩形 3"/>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5"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三、读</a:t>
              </a:r>
              <a:r>
                <a:rPr lang="zh-CN" altLang="en-US" sz="3600" dirty="0">
                  <a:solidFill>
                    <a:prstClr val="white"/>
                  </a:solidFill>
                  <a:latin typeface="华文行楷" pitchFamily="2" charset="-122"/>
                  <a:ea typeface="华文行楷" pitchFamily="2" charset="-122"/>
                </a:rPr>
                <a:t>中明理、</a:t>
              </a:r>
              <a:r>
                <a:rPr lang="zh-CN" altLang="en-US" sz="3600" dirty="0">
                  <a:solidFill>
                    <a:prstClr val="white"/>
                  </a:solidFill>
                  <a:latin typeface="华文行楷" pitchFamily="2" charset="-122"/>
                  <a:ea typeface="华文行楷" pitchFamily="2" charset="-122"/>
                </a:rPr>
                <a:t>巩固识字</a:t>
              </a:r>
              <a:endParaRPr lang="zh-CN" altLang="en-US" sz="3600" dirty="0">
                <a:solidFill>
                  <a:prstClr val="white"/>
                </a:solidFill>
                <a:latin typeface="华文行楷" pitchFamily="2" charset="-122"/>
                <a:ea typeface="华文行楷" pitchFamily="2" charset="-122"/>
              </a:endParaRPr>
            </a:p>
          </p:txBody>
        </p:sp>
      </p:grpSp>
      <p:sp>
        <p:nvSpPr>
          <p:cNvPr id="2" name="TextBox 1"/>
          <p:cNvSpPr txBox="1"/>
          <p:nvPr/>
        </p:nvSpPr>
        <p:spPr>
          <a:xfrm>
            <a:off x="2051050" y="1603375"/>
            <a:ext cx="4852988" cy="522288"/>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zh-CN" altLang="en-US" sz="2800" dirty="0">
                <a:solidFill>
                  <a:prstClr val="black"/>
                </a:solidFill>
                <a:latin typeface="Lucida Sans Unicode"/>
                <a:ea typeface="黑体" panose="02010609060101010101" pitchFamily="49" charset="-122"/>
              </a:rPr>
              <a:t>认用结合、语境中认读“会”</a:t>
            </a:r>
          </a:p>
        </p:txBody>
      </p:sp>
      <p:sp>
        <p:nvSpPr>
          <p:cNvPr id="7" name="TextBox 6"/>
          <p:cNvSpPr txBox="1">
            <a:spLocks noChangeArrowheads="1"/>
          </p:cNvSpPr>
          <p:nvPr/>
        </p:nvSpPr>
        <p:spPr bwMode="auto">
          <a:xfrm>
            <a:off x="1235075" y="2636839"/>
            <a:ext cx="64087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zh-CN" altLang="en-US" sz="4400" b="1" dirty="0">
                <a:solidFill>
                  <a:prstClr val="black"/>
                </a:solidFill>
                <a:latin typeface="楷体" pitchFamily="49" charset="-122"/>
                <a:ea typeface="楷体" pitchFamily="49" charset="-122"/>
              </a:rPr>
              <a:t>双手会做工，大脑会思考</a:t>
            </a:r>
          </a:p>
        </p:txBody>
      </p:sp>
      <p:sp>
        <p:nvSpPr>
          <p:cNvPr id="6" name="矩形 5"/>
          <p:cNvSpPr/>
          <p:nvPr/>
        </p:nvSpPr>
        <p:spPr>
          <a:xfrm>
            <a:off x="2350385" y="2659560"/>
            <a:ext cx="750526" cy="769441"/>
          </a:xfrm>
          <a:prstGeom prst="rect">
            <a:avLst/>
          </a:prstGeom>
        </p:spPr>
        <p:txBody>
          <a:bodyPr wrap="none">
            <a:spAutoFit/>
          </a:bodyPr>
          <a:lstStyle/>
          <a:p>
            <a:pPr eaLnBrk="1" hangingPunct="1"/>
            <a:r>
              <a:rPr lang="zh-CN" altLang="en-US" sz="4400" b="1" dirty="0">
                <a:solidFill>
                  <a:srgbClr val="FF0000"/>
                </a:solidFill>
                <a:latin typeface="楷体" pitchFamily="49" charset="-122"/>
                <a:ea typeface="楷体" pitchFamily="49" charset="-122"/>
              </a:rPr>
              <a:t>会</a:t>
            </a:r>
            <a:endParaRPr lang="zh-CN" altLang="en-US" sz="4400" dirty="0">
              <a:solidFill>
                <a:prstClr val="black"/>
              </a:solidFill>
              <a:latin typeface="Arial" pitchFamily="34" charset="0"/>
            </a:endParaRPr>
          </a:p>
        </p:txBody>
      </p:sp>
      <p:sp>
        <p:nvSpPr>
          <p:cNvPr id="11" name="矩形 10"/>
          <p:cNvSpPr/>
          <p:nvPr/>
        </p:nvSpPr>
        <p:spPr>
          <a:xfrm>
            <a:off x="5724128" y="2651593"/>
            <a:ext cx="750526" cy="769441"/>
          </a:xfrm>
          <a:prstGeom prst="rect">
            <a:avLst/>
          </a:prstGeom>
        </p:spPr>
        <p:txBody>
          <a:bodyPr wrap="none">
            <a:spAutoFit/>
          </a:bodyPr>
          <a:lstStyle/>
          <a:p>
            <a:pPr eaLnBrk="1" hangingPunct="1"/>
            <a:r>
              <a:rPr lang="zh-CN" altLang="en-US" sz="4400" b="1" dirty="0">
                <a:solidFill>
                  <a:srgbClr val="FF0000"/>
                </a:solidFill>
                <a:latin typeface="楷体" pitchFamily="49" charset="-122"/>
                <a:ea typeface="楷体" pitchFamily="49" charset="-122"/>
              </a:rPr>
              <a:t>会</a:t>
            </a:r>
            <a:endParaRPr lang="zh-CN" altLang="en-US" sz="4400" dirty="0">
              <a:solidFill>
                <a:prstClr val="black"/>
              </a:solidFill>
              <a:latin typeface="Arial" pitchFamily="34" charset="0"/>
            </a:endParaRPr>
          </a:p>
        </p:txBody>
      </p:sp>
      <p:pic>
        <p:nvPicPr>
          <p:cNvPr id="12" name="图片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7865" y="3406775"/>
            <a:ext cx="1853233" cy="247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146738"/>
      </p:ext>
    </p:extLst>
  </p:cSld>
  <p:clrMapOvr>
    <a:masterClrMapping/>
  </p:clrMapOvr>
  <p:transition>
    <p:fade/>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 y="857250"/>
            <a:ext cx="8286405" cy="540060"/>
            <a:chOff x="2429" y="0"/>
            <a:chExt cx="4974037" cy="720080"/>
          </a:xfrm>
          <a:scene3d>
            <a:camera prst="orthographicFront"/>
            <a:lightRig rig="chilly" dir="t"/>
          </a:scene3d>
        </p:grpSpPr>
        <p:sp>
          <p:nvSpPr>
            <p:cNvPr id="4" name="圆角矩形 3"/>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a:lstStyle/>
            <a:p>
              <a:pPr eaLnBrk="1" hangingPunct="1"/>
              <a:endParaRPr lang="zh-CN" altLang="en-US" dirty="0">
                <a:solidFill>
                  <a:prstClr val="white"/>
                </a:solidFill>
                <a:latin typeface="Lucida Sans Unicode"/>
                <a:ea typeface="黑体" panose="02010609060101010101" pitchFamily="49" charset="-122"/>
              </a:endParaRPr>
            </a:p>
          </p:txBody>
        </p:sp>
        <p:sp>
          <p:nvSpPr>
            <p:cNvPr id="5"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三</a:t>
              </a:r>
              <a:r>
                <a:rPr lang="zh-CN" altLang="en-US" sz="3600" dirty="0">
                  <a:solidFill>
                    <a:prstClr val="white"/>
                  </a:solidFill>
                  <a:latin typeface="华文行楷" pitchFamily="2" charset="-122"/>
                  <a:ea typeface="华文行楷" pitchFamily="2" charset="-122"/>
                </a:rPr>
                <a:t>、读</a:t>
              </a:r>
              <a:r>
                <a:rPr lang="zh-CN" altLang="en-US" sz="3600" dirty="0">
                  <a:solidFill>
                    <a:prstClr val="white"/>
                  </a:solidFill>
                  <a:latin typeface="华文行楷" pitchFamily="2" charset="-122"/>
                  <a:ea typeface="华文行楷" pitchFamily="2" charset="-122"/>
                </a:rPr>
                <a:t>中</a:t>
              </a:r>
              <a:r>
                <a:rPr lang="zh-CN" altLang="en-US" sz="3600" dirty="0">
                  <a:solidFill>
                    <a:prstClr val="white"/>
                  </a:solidFill>
                  <a:latin typeface="华文行楷" pitchFamily="2" charset="-122"/>
                  <a:ea typeface="华文行楷" pitchFamily="2" charset="-122"/>
                </a:rPr>
                <a:t>明理、巩固识字</a:t>
              </a:r>
              <a:endParaRPr lang="zh-CN" altLang="en-US" sz="3600" dirty="0">
                <a:solidFill>
                  <a:prstClr val="white"/>
                </a:solidFill>
                <a:latin typeface="华文行楷" pitchFamily="2" charset="-122"/>
                <a:ea typeface="华文行楷" pitchFamily="2" charset="-122"/>
              </a:endParaRPr>
            </a:p>
          </p:txBody>
        </p:sp>
      </p:grpSp>
      <p:sp>
        <p:nvSpPr>
          <p:cNvPr id="7" name="TextBox 6"/>
          <p:cNvSpPr txBox="1">
            <a:spLocks noChangeArrowheads="1"/>
          </p:cNvSpPr>
          <p:nvPr/>
        </p:nvSpPr>
        <p:spPr bwMode="auto">
          <a:xfrm>
            <a:off x="917575" y="1362075"/>
            <a:ext cx="64087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zh-CN" altLang="en-US" sz="4400" b="1">
                <a:solidFill>
                  <a:prstClr val="black"/>
                </a:solidFill>
                <a:latin typeface="楷体" pitchFamily="49" charset="-122"/>
                <a:ea typeface="楷体" pitchFamily="49" charset="-122"/>
              </a:rPr>
              <a:t>双手</a:t>
            </a:r>
            <a:r>
              <a:rPr lang="zh-CN" altLang="en-US" sz="4400" b="1">
                <a:solidFill>
                  <a:srgbClr val="FF0000"/>
                </a:solidFill>
                <a:latin typeface="楷体" pitchFamily="49" charset="-122"/>
                <a:ea typeface="楷体" pitchFamily="49" charset="-122"/>
              </a:rPr>
              <a:t>会</a:t>
            </a:r>
            <a:r>
              <a:rPr lang="zh-CN" altLang="en-US" sz="4400" b="1">
                <a:solidFill>
                  <a:prstClr val="black"/>
                </a:solidFill>
                <a:latin typeface="楷体" pitchFamily="49" charset="-122"/>
                <a:ea typeface="楷体" pitchFamily="49" charset="-122"/>
              </a:rPr>
              <a:t>做工，大脑</a:t>
            </a:r>
            <a:r>
              <a:rPr lang="zh-CN" altLang="en-US" sz="4400" b="1">
                <a:solidFill>
                  <a:srgbClr val="FF0000"/>
                </a:solidFill>
                <a:latin typeface="楷体" pitchFamily="49" charset="-122"/>
                <a:ea typeface="楷体" pitchFamily="49" charset="-122"/>
              </a:rPr>
              <a:t>会</a:t>
            </a:r>
            <a:r>
              <a:rPr lang="zh-CN" altLang="en-US" sz="4400" b="1">
                <a:solidFill>
                  <a:prstClr val="black"/>
                </a:solidFill>
                <a:latin typeface="楷体" pitchFamily="49" charset="-122"/>
                <a:ea typeface="楷体" pitchFamily="49" charset="-122"/>
              </a:rPr>
              <a:t>思考</a:t>
            </a:r>
          </a:p>
        </p:txBody>
      </p:sp>
      <p:sp>
        <p:nvSpPr>
          <p:cNvPr id="13" name="TextBox 12"/>
          <p:cNvSpPr txBox="1"/>
          <p:nvPr/>
        </p:nvSpPr>
        <p:spPr>
          <a:xfrm>
            <a:off x="2759076" y="4705350"/>
            <a:ext cx="1825625" cy="58420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eaLnBrk="1" fontAlgn="auto" hangingPunct="1">
              <a:spcBef>
                <a:spcPts val="0"/>
              </a:spcBef>
              <a:spcAft>
                <a:spcPts val="0"/>
              </a:spcAft>
              <a:defRPr/>
            </a:pPr>
            <a:r>
              <a:rPr lang="zh-CN" altLang="en-US" sz="3200" dirty="0">
                <a:solidFill>
                  <a:prstClr val="black"/>
                </a:solidFill>
                <a:latin typeface="Lucida Sans Unicode"/>
                <a:ea typeface="黑体" panose="02010609060101010101" pitchFamily="49" charset="-122"/>
              </a:rPr>
              <a:t>理解字义</a:t>
            </a:r>
          </a:p>
        </p:txBody>
      </p:sp>
      <p:sp>
        <p:nvSpPr>
          <p:cNvPr id="14" name="TextBox 13"/>
          <p:cNvSpPr txBox="1">
            <a:spLocks noChangeArrowheads="1"/>
          </p:cNvSpPr>
          <p:nvPr/>
        </p:nvSpPr>
        <p:spPr bwMode="auto">
          <a:xfrm>
            <a:off x="2124076" y="2565401"/>
            <a:ext cx="3775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zh-CN" altLang="en-US" sz="4000">
                <a:solidFill>
                  <a:prstClr val="black"/>
                </a:solidFill>
              </a:rPr>
              <a:t>我的小手会</a:t>
            </a:r>
            <a:r>
              <a:rPr lang="en-US" altLang="zh-CN" sz="4000">
                <a:solidFill>
                  <a:prstClr val="black"/>
                </a:solidFill>
              </a:rPr>
              <a:t>……</a:t>
            </a:r>
            <a:endParaRPr lang="zh-CN" altLang="en-US" sz="4000">
              <a:solidFill>
                <a:prstClr val="black"/>
              </a:solidFill>
            </a:endParaRPr>
          </a:p>
        </p:txBody>
      </p:sp>
      <p:sp>
        <p:nvSpPr>
          <p:cNvPr id="2" name="下箭头 1"/>
          <p:cNvSpPr/>
          <p:nvPr/>
        </p:nvSpPr>
        <p:spPr>
          <a:xfrm>
            <a:off x="3448051" y="3273425"/>
            <a:ext cx="447675" cy="1295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latin typeface="Lucida Sans Unicode"/>
              <a:ea typeface="黑体" panose="02010609060101010101" pitchFamily="49" charset="-122"/>
            </a:endParaRPr>
          </a:p>
        </p:txBody>
      </p:sp>
      <p:sp>
        <p:nvSpPr>
          <p:cNvPr id="15" name="TextBox 14"/>
          <p:cNvSpPr txBox="1"/>
          <p:nvPr/>
        </p:nvSpPr>
        <p:spPr>
          <a:xfrm>
            <a:off x="3916413" y="3416807"/>
            <a:ext cx="1005403" cy="58477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eaLnBrk="1" fontAlgn="auto" hangingPunct="1">
              <a:spcBef>
                <a:spcPts val="0"/>
              </a:spcBef>
              <a:spcAft>
                <a:spcPts val="0"/>
              </a:spcAft>
              <a:defRPr/>
            </a:pPr>
            <a:r>
              <a:rPr lang="zh-CN" altLang="en-US" sz="3200" dirty="0">
                <a:solidFill>
                  <a:prstClr val="white"/>
                </a:solidFill>
                <a:latin typeface="Lucida Sans Unicode"/>
                <a:ea typeface="黑体" panose="02010609060101010101" pitchFamily="49" charset="-122"/>
              </a:rPr>
              <a:t>表达</a:t>
            </a:r>
            <a:endParaRPr lang="zh-CN" altLang="en-US" sz="3200" dirty="0">
              <a:solidFill>
                <a:prstClr val="white"/>
              </a:solidFill>
              <a:latin typeface="Lucida Sans Unicode"/>
              <a:ea typeface="黑体" panose="02010609060101010101" pitchFamily="49" charset="-122"/>
            </a:endParaRPr>
          </a:p>
        </p:txBody>
      </p:sp>
    </p:spTree>
    <p:extLst>
      <p:ext uri="{BB962C8B-B14F-4D97-AF65-F5344CB8AC3E}">
        <p14:creationId xmlns:p14="http://schemas.microsoft.com/office/powerpoint/2010/main" val="274518522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1144136" y="1506519"/>
            <a:ext cx="7085464" cy="4826041"/>
          </a:xfrm>
          <a:prstGeom prst="rect">
            <a:avLst/>
          </a:prstGeom>
        </p:spPr>
        <p:txBody>
          <a:bodyPr wrap="square">
            <a:spAutoFit/>
          </a:bodyPr>
          <a:lstStyle/>
          <a:p>
            <a:pPr>
              <a:lnSpc>
                <a:spcPct val="150000"/>
              </a:lnSpc>
            </a:pPr>
            <a:r>
              <a:rPr lang="zh-CN" altLang="en-US" sz="2400" b="1" dirty="0" smtClean="0">
                <a:latin typeface="楷体" panose="02010609060101010101" pitchFamily="49" charset="-122"/>
                <a:ea typeface="楷体" panose="02010609060101010101" pitchFamily="49" charset="-122"/>
              </a:rPr>
              <a:t>    </a:t>
            </a:r>
            <a:r>
              <a:rPr lang="zh-CN" altLang="en-US" sz="2000" b="1" dirty="0" smtClean="0">
                <a:latin typeface="楷体" panose="02010609060101010101" pitchFamily="49" charset="-122"/>
                <a:ea typeface="楷体" panose="02010609060101010101" pitchFamily="49" charset="-122"/>
              </a:rPr>
              <a:t>从前</a:t>
            </a:r>
            <a:r>
              <a:rPr lang="zh-CN" altLang="en-US" sz="2000" b="1" dirty="0">
                <a:latin typeface="楷体" panose="02010609060101010101" pitchFamily="49" charset="-122"/>
                <a:ea typeface="楷体" panose="02010609060101010101" pitchFamily="49" charset="-122"/>
              </a:rPr>
              <a:t>，这里只有一棵树，树上只有一个鸟窝，鸟窝里只有一只喜鹊。</a:t>
            </a:r>
          </a:p>
          <a:p>
            <a:pPr>
              <a:lnSpc>
                <a:spcPct val="150000"/>
              </a:lnSpc>
            </a:pPr>
            <a:r>
              <a:rPr lang="zh-CN" altLang="en-US" sz="2000" b="1" dirty="0" smtClean="0">
                <a:latin typeface="楷体" panose="02010609060101010101" pitchFamily="49" charset="-122"/>
                <a:ea typeface="楷体" panose="02010609060101010101" pitchFamily="49" charset="-122"/>
              </a:rPr>
              <a:t>    树</a:t>
            </a:r>
            <a:r>
              <a:rPr lang="zh-CN" altLang="en-US" sz="2000" b="1" dirty="0">
                <a:latin typeface="楷体" panose="02010609060101010101" pitchFamily="49" charset="-122"/>
                <a:ea typeface="楷体" panose="02010609060101010101" pitchFamily="49" charset="-122"/>
              </a:rPr>
              <a:t>很孤单，喜鹊也很孤单。</a:t>
            </a:r>
          </a:p>
          <a:p>
            <a:pPr>
              <a:lnSpc>
                <a:spcPct val="150000"/>
              </a:lnSpc>
            </a:pPr>
            <a:r>
              <a:rPr lang="zh-CN" altLang="en-US" sz="2000" b="1" dirty="0" smtClean="0">
                <a:latin typeface="楷体" panose="02010609060101010101" pitchFamily="49" charset="-122"/>
                <a:ea typeface="楷体" panose="02010609060101010101" pitchFamily="49" charset="-122"/>
              </a:rPr>
              <a:t>    后来</a:t>
            </a:r>
            <a:r>
              <a:rPr lang="zh-CN" altLang="en-US" sz="2000" b="1" dirty="0">
                <a:latin typeface="楷体" panose="02010609060101010101" pitchFamily="49" charset="-122"/>
                <a:ea typeface="楷体" panose="02010609060101010101" pitchFamily="49" charset="-122"/>
              </a:rPr>
              <a:t>，这里种了好多好多树，每棵树上都有鸟窝，每个鸟窝里都有喜鹊。</a:t>
            </a:r>
          </a:p>
          <a:p>
            <a:pPr>
              <a:lnSpc>
                <a:spcPct val="150000"/>
              </a:lnSpc>
            </a:pPr>
            <a:r>
              <a:rPr lang="zh-CN" altLang="en-US" sz="2000" b="1" dirty="0" smtClean="0">
                <a:latin typeface="楷体" panose="02010609060101010101" pitchFamily="49" charset="-122"/>
                <a:ea typeface="楷体" panose="02010609060101010101" pitchFamily="49" charset="-122"/>
              </a:rPr>
              <a:t>    树</a:t>
            </a:r>
            <a:r>
              <a:rPr lang="zh-CN" altLang="en-US" sz="2000" b="1" dirty="0">
                <a:latin typeface="楷体" panose="02010609060101010101" pitchFamily="49" charset="-122"/>
                <a:ea typeface="楷体" panose="02010609060101010101" pitchFamily="49" charset="-122"/>
              </a:rPr>
              <a:t>有了邻居，喜鹊也有了邻居。</a:t>
            </a:r>
          </a:p>
          <a:p>
            <a:pPr>
              <a:lnSpc>
                <a:spcPct val="150000"/>
              </a:lnSpc>
            </a:pPr>
            <a:r>
              <a:rPr lang="zh-CN" altLang="en-US" sz="2000" b="1" dirty="0" smtClean="0">
                <a:latin typeface="楷体" panose="02010609060101010101" pitchFamily="49" charset="-122"/>
                <a:ea typeface="楷体" panose="02010609060101010101" pitchFamily="49" charset="-122"/>
              </a:rPr>
              <a:t>    每</a:t>
            </a:r>
            <a:r>
              <a:rPr lang="zh-CN" altLang="en-US" sz="2000" b="1" dirty="0">
                <a:latin typeface="楷体" panose="02010609060101010101" pitchFamily="49" charset="-122"/>
                <a:ea typeface="楷体" panose="02010609060101010101" pitchFamily="49" charset="-122"/>
              </a:rPr>
              <a:t>天天一亮，喜鹊们叽叽喳喳叫几声，打着招呼一起飞出去了。天一黑，他们又叽叽喳喳地一起飞回窝里，安安静静地睡觉了。</a:t>
            </a:r>
          </a:p>
          <a:p>
            <a:pPr>
              <a:lnSpc>
                <a:spcPct val="150000"/>
              </a:lnSpc>
            </a:pPr>
            <a:r>
              <a:rPr lang="zh-CN" altLang="en-US" sz="2000" b="1" dirty="0" smtClean="0">
                <a:latin typeface="楷体" panose="02010609060101010101" pitchFamily="49" charset="-122"/>
                <a:ea typeface="楷体" panose="02010609060101010101" pitchFamily="49" charset="-122"/>
              </a:rPr>
              <a:t>    树</a:t>
            </a:r>
            <a:r>
              <a:rPr lang="zh-CN" altLang="en-US" sz="2000" b="1" dirty="0">
                <a:latin typeface="楷体" panose="02010609060101010101" pitchFamily="49" charset="-122"/>
                <a:ea typeface="楷体" panose="02010609060101010101" pitchFamily="49" charset="-122"/>
              </a:rPr>
              <a:t>很快乐，喜鹊也很</a:t>
            </a:r>
            <a:r>
              <a:rPr lang="zh-CN" altLang="en-US" sz="2000" b="1" dirty="0" smtClean="0">
                <a:latin typeface="楷体" panose="02010609060101010101" pitchFamily="49" charset="-122"/>
                <a:ea typeface="楷体" panose="02010609060101010101" pitchFamily="49" charset="-122"/>
              </a:rPr>
              <a:t>快乐。</a:t>
            </a:r>
            <a:endParaRPr lang="zh-CN" altLang="en-US" sz="2000" b="1" i="0" dirty="0">
              <a:effectLst/>
              <a:latin typeface="楷体" panose="02010609060101010101" pitchFamily="49" charset="-122"/>
              <a:ea typeface="楷体" panose="02010609060101010101" pitchFamily="49" charset="-122"/>
            </a:endParaRPr>
          </a:p>
        </p:txBody>
      </p:sp>
      <p:sp>
        <p:nvSpPr>
          <p:cNvPr id="10" name="矩形 9"/>
          <p:cNvSpPr/>
          <p:nvPr/>
        </p:nvSpPr>
        <p:spPr>
          <a:xfrm>
            <a:off x="1073624" y="1442114"/>
            <a:ext cx="7233313" cy="501782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2697707" y="400334"/>
            <a:ext cx="3116239" cy="8255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p:cNvSpPr txBox="1"/>
          <p:nvPr/>
        </p:nvSpPr>
        <p:spPr>
          <a:xfrm>
            <a:off x="3120788" y="440415"/>
            <a:ext cx="2037737" cy="646331"/>
          </a:xfrm>
          <a:prstGeom prst="rect">
            <a:avLst/>
          </a:prstGeom>
          <a:noFill/>
        </p:spPr>
        <p:txBody>
          <a:bodyPr wrap="none" rtlCol="0">
            <a:spAutoFit/>
          </a:bodyPr>
          <a:lstStyle/>
          <a:p>
            <a:r>
              <a:rPr lang="zh-CN" altLang="en-US" sz="3600" b="1" dirty="0" smtClean="0">
                <a:latin typeface="楷体" panose="02010609060101010101" pitchFamily="49" charset="-122"/>
                <a:ea typeface="楷体" panose="02010609060101010101" pitchFamily="49" charset="-122"/>
              </a:rPr>
              <a:t>树和喜鹊</a:t>
            </a:r>
            <a:endParaRPr lang="zh-CN" altLang="en-US" sz="3600" b="1"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137026788"/>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971600" y="1432280"/>
          <a:ext cx="6408712" cy="4372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组合 2"/>
          <p:cNvGrpSpPr/>
          <p:nvPr/>
        </p:nvGrpSpPr>
        <p:grpSpPr>
          <a:xfrm>
            <a:off x="1" y="857250"/>
            <a:ext cx="8286405" cy="540060"/>
            <a:chOff x="2429" y="0"/>
            <a:chExt cx="4974037" cy="720080"/>
          </a:xfrm>
          <a:scene3d>
            <a:camera prst="orthographicFront"/>
            <a:lightRig rig="chilly" dir="t"/>
          </a:scene3d>
        </p:grpSpPr>
        <p:sp>
          <p:nvSpPr>
            <p:cNvPr id="4" name="圆角矩形 3"/>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5"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三</a:t>
              </a:r>
              <a:r>
                <a:rPr lang="zh-CN" altLang="en-US" sz="3600" dirty="0">
                  <a:solidFill>
                    <a:prstClr val="white"/>
                  </a:solidFill>
                  <a:latin typeface="华文行楷" pitchFamily="2" charset="-122"/>
                  <a:ea typeface="华文行楷" pitchFamily="2" charset="-122"/>
                </a:rPr>
                <a:t>、读</a:t>
              </a:r>
              <a:r>
                <a:rPr lang="zh-CN" altLang="en-US" sz="3600" dirty="0">
                  <a:solidFill>
                    <a:prstClr val="white"/>
                  </a:solidFill>
                  <a:latin typeface="华文行楷" pitchFamily="2" charset="-122"/>
                  <a:ea typeface="华文行楷" pitchFamily="2" charset="-122"/>
                </a:rPr>
                <a:t>中</a:t>
              </a:r>
              <a:r>
                <a:rPr lang="zh-CN" altLang="en-US" sz="3600" dirty="0">
                  <a:solidFill>
                    <a:prstClr val="white"/>
                  </a:solidFill>
                  <a:latin typeface="华文行楷" pitchFamily="2" charset="-122"/>
                  <a:ea typeface="华文行楷" pitchFamily="2" charset="-122"/>
                </a:rPr>
                <a:t>明理、巩固识字</a:t>
              </a:r>
              <a:endParaRPr lang="zh-CN" altLang="en-US" sz="3600" dirty="0">
                <a:solidFill>
                  <a:prstClr val="white"/>
                </a:solidFill>
                <a:latin typeface="华文行楷" pitchFamily="2" charset="-122"/>
                <a:ea typeface="华文行楷" pitchFamily="2" charset="-122"/>
              </a:endParaRPr>
            </a:p>
          </p:txBody>
        </p:sp>
      </p:grpSp>
    </p:spTree>
    <p:extLst>
      <p:ext uri="{BB962C8B-B14F-4D97-AF65-F5344CB8AC3E}">
        <p14:creationId xmlns:p14="http://schemas.microsoft.com/office/powerpoint/2010/main" val="1551352576"/>
      </p:ext>
    </p:extLst>
  </p:cSld>
  <p:clrMapOvr>
    <a:masterClrMapping/>
  </p:clrMapOvr>
  <p:transition>
    <p:fade/>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57592" y="2319151"/>
            <a:ext cx="876948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zh-CN" altLang="en-US" sz="5400" b="1" dirty="0">
                <a:solidFill>
                  <a:prstClr val="black"/>
                </a:solidFill>
                <a:latin typeface="楷体" pitchFamily="49" charset="-122"/>
                <a:ea typeface="楷体" pitchFamily="49" charset="-122"/>
              </a:rPr>
              <a:t>我的双手会</a:t>
            </a:r>
            <a:r>
              <a:rPr lang="zh-CN" altLang="en-US" sz="5400" b="1" u="sng" dirty="0">
                <a:solidFill>
                  <a:prstClr val="black"/>
                </a:solidFill>
                <a:latin typeface="楷体" pitchFamily="49" charset="-122"/>
                <a:ea typeface="楷体" pitchFamily="49" charset="-122"/>
              </a:rPr>
              <a:t>         </a:t>
            </a:r>
            <a:endParaRPr lang="zh-CN" altLang="en-US" sz="5400" b="1" dirty="0">
              <a:solidFill>
                <a:prstClr val="black"/>
              </a:solidFill>
              <a:latin typeface="楷体" pitchFamily="49" charset="-122"/>
              <a:ea typeface="楷体" pitchFamily="49" charset="-122"/>
            </a:endParaRPr>
          </a:p>
        </p:txBody>
      </p:sp>
      <p:sp>
        <p:nvSpPr>
          <p:cNvPr id="3" name="TextBox 2"/>
          <p:cNvSpPr txBox="1">
            <a:spLocks noChangeArrowheads="1"/>
          </p:cNvSpPr>
          <p:nvPr/>
        </p:nvSpPr>
        <p:spPr bwMode="auto">
          <a:xfrm>
            <a:off x="4929188" y="2214564"/>
            <a:ext cx="18843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zh-CN" altLang="en-US" sz="6600" b="1">
                <a:solidFill>
                  <a:srgbClr val="FF0000"/>
                </a:solidFill>
                <a:latin typeface="楷体" pitchFamily="49" charset="-122"/>
                <a:ea typeface="楷体" pitchFamily="49" charset="-122"/>
              </a:rPr>
              <a:t>做工</a:t>
            </a:r>
          </a:p>
        </p:txBody>
      </p:sp>
      <p:grpSp>
        <p:nvGrpSpPr>
          <p:cNvPr id="5" name="组合 5"/>
          <p:cNvGrpSpPr/>
          <p:nvPr/>
        </p:nvGrpSpPr>
        <p:grpSpPr>
          <a:xfrm>
            <a:off x="1" y="857250"/>
            <a:ext cx="8286405" cy="540060"/>
            <a:chOff x="2429" y="0"/>
            <a:chExt cx="4974037" cy="720080"/>
          </a:xfrm>
          <a:scene3d>
            <a:camera prst="orthographicFront"/>
            <a:lightRig rig="chilly" dir="t"/>
          </a:scene3d>
        </p:grpSpPr>
        <p:sp>
          <p:nvSpPr>
            <p:cNvPr id="7" name="圆角矩形 6"/>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8"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三</a:t>
              </a:r>
              <a:r>
                <a:rPr lang="zh-CN" altLang="en-US" sz="3600" dirty="0">
                  <a:solidFill>
                    <a:prstClr val="white"/>
                  </a:solidFill>
                  <a:latin typeface="华文行楷" pitchFamily="2" charset="-122"/>
                  <a:ea typeface="华文行楷" pitchFamily="2" charset="-122"/>
                </a:rPr>
                <a:t>、读</a:t>
              </a:r>
              <a:r>
                <a:rPr lang="zh-CN" altLang="en-US" sz="3600" dirty="0">
                  <a:solidFill>
                    <a:prstClr val="white"/>
                  </a:solidFill>
                  <a:latin typeface="华文行楷" pitchFamily="2" charset="-122"/>
                  <a:ea typeface="华文行楷" pitchFamily="2" charset="-122"/>
                </a:rPr>
                <a:t>中</a:t>
              </a:r>
              <a:r>
                <a:rPr lang="zh-CN" altLang="en-US" sz="3600" dirty="0">
                  <a:solidFill>
                    <a:prstClr val="white"/>
                  </a:solidFill>
                  <a:latin typeface="华文行楷" pitchFamily="2" charset="-122"/>
                  <a:ea typeface="华文行楷" pitchFamily="2" charset="-122"/>
                </a:rPr>
                <a:t>明理、巩固识字</a:t>
              </a:r>
              <a:endParaRPr lang="zh-CN" altLang="en-US" sz="3600" dirty="0">
                <a:solidFill>
                  <a:prstClr val="white"/>
                </a:solidFill>
                <a:latin typeface="华文行楷" pitchFamily="2" charset="-122"/>
                <a:ea typeface="华文行楷" pitchFamily="2" charset="-122"/>
              </a:endParaRPr>
            </a:p>
          </p:txBody>
        </p:sp>
      </p:grpSp>
    </p:spTree>
    <p:extLst>
      <p:ext uri="{BB962C8B-B14F-4D97-AF65-F5344CB8AC3E}">
        <p14:creationId xmlns:p14="http://schemas.microsoft.com/office/powerpoint/2010/main" val="2814345050"/>
      </p:ext>
    </p:extLst>
  </p:cSld>
  <p:clrMapOvr>
    <a:masterClrMapping/>
  </p:clrMapOvr>
  <p:transition>
    <p:fade/>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11250" y="2384425"/>
            <a:ext cx="1576388" cy="92233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a:spAutoFit/>
          </a:bodyPr>
          <a:lstStyle/>
          <a:p>
            <a:pPr eaLnBrk="1" fontAlgn="auto" hangingPunct="1">
              <a:spcBef>
                <a:spcPts val="0"/>
              </a:spcBef>
              <a:spcAft>
                <a:spcPts val="0"/>
              </a:spcAft>
              <a:defRPr/>
            </a:pPr>
            <a:r>
              <a:rPr lang="zh-CN" altLang="en-US" sz="5400" b="1" dirty="0">
                <a:solidFill>
                  <a:prstClr val="white"/>
                </a:solidFill>
                <a:latin typeface="楷体" pitchFamily="49" charset="-122"/>
                <a:ea typeface="楷体" pitchFamily="49" charset="-122"/>
              </a:rPr>
              <a:t>我的</a:t>
            </a:r>
            <a:endParaRPr lang="zh-CN" altLang="en-US" sz="5400" dirty="0">
              <a:solidFill>
                <a:prstClr val="white"/>
              </a:solidFill>
              <a:latin typeface="Lucida Sans Unicode"/>
              <a:ea typeface="黑体" panose="02010609060101010101" pitchFamily="49" charset="-122"/>
            </a:endParaRPr>
          </a:p>
        </p:txBody>
      </p:sp>
      <p:grpSp>
        <p:nvGrpSpPr>
          <p:cNvPr id="5" name="组合 5"/>
          <p:cNvGrpSpPr/>
          <p:nvPr/>
        </p:nvGrpSpPr>
        <p:grpSpPr>
          <a:xfrm>
            <a:off x="1" y="857250"/>
            <a:ext cx="8286405" cy="540060"/>
            <a:chOff x="2429" y="0"/>
            <a:chExt cx="4974037" cy="720080"/>
          </a:xfrm>
          <a:scene3d>
            <a:camera prst="orthographicFront"/>
            <a:lightRig rig="chilly" dir="t"/>
          </a:scene3d>
        </p:grpSpPr>
        <p:sp>
          <p:nvSpPr>
            <p:cNvPr id="7" name="圆角矩形 6"/>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8"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三</a:t>
              </a:r>
              <a:r>
                <a:rPr lang="zh-CN" altLang="en-US" sz="3600" dirty="0">
                  <a:solidFill>
                    <a:prstClr val="white"/>
                  </a:solidFill>
                  <a:latin typeface="华文行楷" pitchFamily="2" charset="-122"/>
                  <a:ea typeface="华文行楷" pitchFamily="2" charset="-122"/>
                </a:rPr>
                <a:t>、读</a:t>
              </a:r>
              <a:r>
                <a:rPr lang="zh-CN" altLang="en-US" sz="3600" dirty="0">
                  <a:solidFill>
                    <a:prstClr val="white"/>
                  </a:solidFill>
                  <a:latin typeface="华文行楷" pitchFamily="2" charset="-122"/>
                  <a:ea typeface="华文行楷" pitchFamily="2" charset="-122"/>
                </a:rPr>
                <a:t>中</a:t>
              </a:r>
              <a:r>
                <a:rPr lang="zh-CN" altLang="en-US" sz="3600" dirty="0">
                  <a:solidFill>
                    <a:prstClr val="white"/>
                  </a:solidFill>
                  <a:latin typeface="华文行楷" pitchFamily="2" charset="-122"/>
                  <a:ea typeface="华文行楷" pitchFamily="2" charset="-122"/>
                </a:rPr>
                <a:t>明理、巩固识字</a:t>
              </a:r>
              <a:endParaRPr lang="zh-CN" altLang="en-US" sz="3600" dirty="0">
                <a:solidFill>
                  <a:prstClr val="white"/>
                </a:solidFill>
                <a:latin typeface="华文行楷" pitchFamily="2" charset="-122"/>
                <a:ea typeface="华文行楷" pitchFamily="2" charset="-122"/>
              </a:endParaRPr>
            </a:p>
          </p:txBody>
        </p:sp>
      </p:grpSp>
      <p:sp>
        <p:nvSpPr>
          <p:cNvPr id="9" name="TextBox 8"/>
          <p:cNvSpPr txBox="1">
            <a:spLocks noChangeArrowheads="1"/>
          </p:cNvSpPr>
          <p:nvPr/>
        </p:nvSpPr>
        <p:spPr bwMode="auto">
          <a:xfrm>
            <a:off x="2123728" y="2204864"/>
            <a:ext cx="357982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zh-CN" altLang="en-US" sz="4400" b="1" dirty="0">
                <a:solidFill>
                  <a:prstClr val="black"/>
                </a:solidFill>
                <a:latin typeface="楷体" pitchFamily="49" charset="-122"/>
                <a:ea typeface="楷体" pitchFamily="49" charset="-122"/>
              </a:rPr>
              <a:t>双手会做工</a:t>
            </a:r>
            <a:r>
              <a:rPr lang="zh-CN" altLang="en-US" sz="4400" b="1" dirty="0">
                <a:solidFill>
                  <a:prstClr val="black"/>
                </a:solidFill>
                <a:latin typeface="楷体" pitchFamily="49" charset="-122"/>
                <a:ea typeface="楷体" pitchFamily="49" charset="-122"/>
              </a:rPr>
              <a:t>，</a:t>
            </a:r>
            <a:endParaRPr lang="en-US" altLang="zh-CN" sz="4400" b="1" dirty="0">
              <a:solidFill>
                <a:prstClr val="black"/>
              </a:solidFill>
              <a:latin typeface="楷体" pitchFamily="49" charset="-122"/>
              <a:ea typeface="楷体" pitchFamily="49" charset="-122"/>
            </a:endParaRPr>
          </a:p>
          <a:p>
            <a:pPr eaLnBrk="1" hangingPunct="1"/>
            <a:r>
              <a:rPr lang="zh-CN" altLang="en-US" sz="4400" b="1" dirty="0">
                <a:solidFill>
                  <a:prstClr val="black"/>
                </a:solidFill>
                <a:latin typeface="楷体" pitchFamily="49" charset="-122"/>
                <a:ea typeface="楷体" pitchFamily="49" charset="-122"/>
              </a:rPr>
              <a:t>大脑</a:t>
            </a:r>
            <a:r>
              <a:rPr lang="zh-CN" altLang="en-US" sz="4400" b="1" dirty="0">
                <a:solidFill>
                  <a:prstClr val="black"/>
                </a:solidFill>
                <a:latin typeface="楷体" pitchFamily="49" charset="-122"/>
                <a:ea typeface="楷体" pitchFamily="49" charset="-122"/>
              </a:rPr>
              <a:t>会</a:t>
            </a:r>
            <a:r>
              <a:rPr lang="zh-CN" altLang="en-US" sz="4400" b="1" dirty="0">
                <a:solidFill>
                  <a:prstClr val="black"/>
                </a:solidFill>
                <a:latin typeface="楷体" pitchFamily="49" charset="-122"/>
                <a:ea typeface="楷体" pitchFamily="49" charset="-122"/>
              </a:rPr>
              <a:t>思考。</a:t>
            </a:r>
            <a:endParaRPr lang="zh-CN" altLang="en-US" sz="4400" b="1" dirty="0">
              <a:solidFill>
                <a:prstClr val="black"/>
              </a:solidFill>
              <a:latin typeface="楷体" pitchFamily="49" charset="-122"/>
              <a:ea typeface="楷体" pitchFamily="49" charset="-122"/>
            </a:endParaRPr>
          </a:p>
        </p:txBody>
      </p:sp>
    </p:spTree>
    <p:extLst>
      <p:ext uri="{BB962C8B-B14F-4D97-AF65-F5344CB8AC3E}">
        <p14:creationId xmlns:p14="http://schemas.microsoft.com/office/powerpoint/2010/main" val="1187858859"/>
      </p:ext>
    </p:extLst>
  </p:cSld>
  <p:clrMapOvr>
    <a:masterClrMapping/>
  </p:clrMapOvr>
  <p:transition>
    <p:fade/>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1" y="857250"/>
            <a:ext cx="8286405" cy="540060"/>
            <a:chOff x="2429" y="0"/>
            <a:chExt cx="4974037" cy="720080"/>
          </a:xfrm>
          <a:scene3d>
            <a:camera prst="orthographicFront"/>
            <a:lightRig rig="chilly" dir="t"/>
          </a:scene3d>
        </p:grpSpPr>
        <p:sp>
          <p:nvSpPr>
            <p:cNvPr id="5" name="圆角矩形 4"/>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6"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三</a:t>
              </a:r>
              <a:r>
                <a:rPr lang="zh-CN" altLang="en-US" sz="3600" dirty="0">
                  <a:solidFill>
                    <a:prstClr val="white"/>
                  </a:solidFill>
                  <a:latin typeface="华文行楷" pitchFamily="2" charset="-122"/>
                  <a:ea typeface="华文行楷" pitchFamily="2" charset="-122"/>
                </a:rPr>
                <a:t>、读中明理、巩固识字</a:t>
              </a:r>
              <a:endParaRPr lang="zh-CN" altLang="en-US" sz="3600" dirty="0">
                <a:solidFill>
                  <a:srgbClr val="FF0000"/>
                </a:solidFill>
                <a:latin typeface="华文行楷" pitchFamily="2" charset="-122"/>
                <a:ea typeface="华文行楷" pitchFamily="2" charset="-122"/>
              </a:endParaRPr>
            </a:p>
          </p:txBody>
        </p:sp>
      </p:grpSp>
      <p:sp>
        <p:nvSpPr>
          <p:cNvPr id="36867" name="矩形 6"/>
          <p:cNvSpPr>
            <a:spLocks noChangeArrowheads="1"/>
          </p:cNvSpPr>
          <p:nvPr/>
        </p:nvSpPr>
        <p:spPr bwMode="auto">
          <a:xfrm>
            <a:off x="1071563" y="1785938"/>
            <a:ext cx="6596062"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sz="4800" b="1">
                <a:solidFill>
                  <a:prstClr val="black"/>
                </a:solidFill>
                <a:latin typeface="华文楷体" pitchFamily="2" charset="-122"/>
                <a:ea typeface="华文楷体" pitchFamily="2" charset="-122"/>
              </a:rPr>
              <a:t>用手又用脑，</a:t>
            </a:r>
            <a:endParaRPr lang="en-US" altLang="zh-CN" sz="4800" b="1">
              <a:solidFill>
                <a:prstClr val="black"/>
              </a:solidFill>
              <a:latin typeface="华文楷体" pitchFamily="2" charset="-122"/>
              <a:ea typeface="华文楷体" pitchFamily="2" charset="-122"/>
            </a:endParaRPr>
          </a:p>
          <a:p>
            <a:pPr eaLnBrk="1" hangingPunct="1"/>
            <a:r>
              <a:rPr lang="zh-CN" altLang="en-US" sz="4800" b="1">
                <a:solidFill>
                  <a:prstClr val="black"/>
                </a:solidFill>
                <a:latin typeface="华文楷体" pitchFamily="2" charset="-122"/>
                <a:ea typeface="华文楷体" pitchFamily="2" charset="-122"/>
              </a:rPr>
              <a:t>才能有创造。</a:t>
            </a:r>
            <a:endParaRPr lang="en-US" altLang="zh-CN" sz="4800" b="1">
              <a:solidFill>
                <a:prstClr val="black"/>
              </a:solidFill>
              <a:latin typeface="华文楷体" pitchFamily="2" charset="-122"/>
              <a:ea typeface="华文楷体" pitchFamily="2" charset="-122"/>
            </a:endParaRPr>
          </a:p>
          <a:p>
            <a:pPr eaLnBrk="1" hangingPunct="1"/>
            <a:r>
              <a:rPr lang="zh-CN" altLang="en-US" sz="4800" b="1">
                <a:solidFill>
                  <a:prstClr val="black"/>
                </a:solidFill>
                <a:latin typeface="华文楷体" pitchFamily="2" charset="-122"/>
                <a:ea typeface="华文楷体" pitchFamily="2" charset="-122"/>
              </a:rPr>
              <a:t>一切</a:t>
            </a:r>
            <a:r>
              <a:rPr lang="zh-CN" altLang="en-US" sz="4800" b="1">
                <a:solidFill>
                  <a:srgbClr val="FF0000"/>
                </a:solidFill>
                <a:latin typeface="华文楷体" pitchFamily="2" charset="-122"/>
                <a:ea typeface="华文楷体" pitchFamily="2" charset="-122"/>
              </a:rPr>
              <a:t>创造</a:t>
            </a:r>
            <a:r>
              <a:rPr lang="zh-CN" altLang="en-US" sz="4800" b="1">
                <a:solidFill>
                  <a:prstClr val="black"/>
                </a:solidFill>
                <a:latin typeface="华文楷体" pitchFamily="2" charset="-122"/>
                <a:ea typeface="华文楷体" pitchFamily="2" charset="-122"/>
              </a:rPr>
              <a:t>靠劳动，</a:t>
            </a:r>
            <a:endParaRPr lang="en-US" altLang="zh-CN" sz="4800" b="1">
              <a:solidFill>
                <a:prstClr val="black"/>
              </a:solidFill>
              <a:latin typeface="华文楷体" pitchFamily="2" charset="-122"/>
              <a:ea typeface="华文楷体" pitchFamily="2" charset="-122"/>
            </a:endParaRPr>
          </a:p>
          <a:p>
            <a:pPr eaLnBrk="1" hangingPunct="1"/>
            <a:r>
              <a:rPr lang="zh-CN" altLang="en-US" sz="4800" b="1">
                <a:solidFill>
                  <a:prstClr val="black"/>
                </a:solidFill>
                <a:latin typeface="华文楷体" pitchFamily="2" charset="-122"/>
                <a:ea typeface="华文楷体" pitchFamily="2" charset="-122"/>
              </a:rPr>
              <a:t>劳动要靠手和脑。</a:t>
            </a:r>
            <a:endParaRPr lang="zh-CN" altLang="zh-CN" sz="4800" b="1">
              <a:solidFill>
                <a:prstClr val="black"/>
              </a:solidFill>
              <a:latin typeface="华文楷体" pitchFamily="2" charset="-122"/>
              <a:ea typeface="华文楷体" pitchFamily="2" charset="-122"/>
            </a:endParaRPr>
          </a:p>
        </p:txBody>
      </p:sp>
    </p:spTree>
    <p:extLst>
      <p:ext uri="{BB962C8B-B14F-4D97-AF65-F5344CB8AC3E}">
        <p14:creationId xmlns:p14="http://schemas.microsoft.com/office/powerpoint/2010/main" val="2540004485"/>
      </p:ext>
    </p:extLst>
  </p:cSld>
  <p:clrMapOvr>
    <a:masterClrMapping/>
  </p:clrMapOvr>
  <p:transition>
    <p:fade/>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内容占位符 5"/>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69888" y="1138238"/>
            <a:ext cx="4273550" cy="2290762"/>
          </a:xfrm>
        </p:spPr>
      </p:pic>
      <p:sp>
        <p:nvSpPr>
          <p:cNvPr id="37891" name="TextBox 4"/>
          <p:cNvSpPr txBox="1">
            <a:spLocks noChangeArrowheads="1"/>
          </p:cNvSpPr>
          <p:nvPr/>
        </p:nvSpPr>
        <p:spPr bwMode="auto">
          <a:xfrm>
            <a:off x="390526" y="1169989"/>
            <a:ext cx="18780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zh-CN" altLang="en-US" sz="6600">
                <a:solidFill>
                  <a:prstClr val="black"/>
                </a:solidFill>
              </a:rPr>
              <a:t>天坛</a:t>
            </a:r>
          </a:p>
        </p:txBody>
      </p:sp>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908050"/>
            <a:ext cx="4572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3" name="组合 6"/>
          <p:cNvGrpSpPr>
            <a:grpSpLocks/>
          </p:cNvGrpSpPr>
          <p:nvPr/>
        </p:nvGrpSpPr>
        <p:grpSpPr bwMode="auto">
          <a:xfrm>
            <a:off x="390526" y="3441700"/>
            <a:ext cx="4252913" cy="2546350"/>
            <a:chOff x="390550" y="3429000"/>
            <a:chExt cx="3749402" cy="2504601"/>
          </a:xfrm>
        </p:grpSpPr>
        <p:pic>
          <p:nvPicPr>
            <p:cNvPr id="37897" name="Picture 2" descr="C:\Users\Computer\Pictures\图片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50" y="3429000"/>
              <a:ext cx="3749402" cy="250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Box 8"/>
            <p:cNvSpPr txBox="1">
              <a:spLocks noChangeArrowheads="1"/>
            </p:cNvSpPr>
            <p:nvPr/>
          </p:nvSpPr>
          <p:spPr bwMode="auto">
            <a:xfrm>
              <a:off x="395536" y="3429001"/>
              <a:ext cx="186971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zh-CN" altLang="en-US" sz="6000">
                  <a:solidFill>
                    <a:prstClr val="black"/>
                  </a:solidFill>
                </a:rPr>
                <a:t>鸟巢</a:t>
              </a:r>
            </a:p>
          </p:txBody>
        </p:sp>
      </p:grpSp>
      <p:grpSp>
        <p:nvGrpSpPr>
          <p:cNvPr id="37894" name="组合 1"/>
          <p:cNvGrpSpPr>
            <a:grpSpLocks/>
          </p:cNvGrpSpPr>
          <p:nvPr/>
        </p:nvGrpSpPr>
        <p:grpSpPr bwMode="auto">
          <a:xfrm>
            <a:off x="4613276" y="3468688"/>
            <a:ext cx="4340225" cy="2455862"/>
            <a:chOff x="4613635" y="3481211"/>
            <a:chExt cx="4340162" cy="3274314"/>
          </a:xfrm>
        </p:grpSpPr>
        <p:pic>
          <p:nvPicPr>
            <p:cNvPr id="37895" name="Picture 3" descr="C:\Users\Computer\Pictures\图片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8252" y="3573016"/>
              <a:ext cx="4335545" cy="318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extBox 9"/>
            <p:cNvSpPr txBox="1">
              <a:spLocks noChangeArrowheads="1"/>
            </p:cNvSpPr>
            <p:nvPr/>
          </p:nvSpPr>
          <p:spPr bwMode="auto">
            <a:xfrm>
              <a:off x="4613635" y="3481211"/>
              <a:ext cx="249299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zh-CN" altLang="en-US" sz="6000">
                  <a:solidFill>
                    <a:prstClr val="black"/>
                  </a:solidFill>
                </a:rPr>
                <a:t>水立方</a:t>
              </a:r>
            </a:p>
          </p:txBody>
        </p:sp>
      </p:grpSp>
    </p:spTree>
    <p:extLst>
      <p:ext uri="{BB962C8B-B14F-4D97-AF65-F5344CB8AC3E}">
        <p14:creationId xmlns:p14="http://schemas.microsoft.com/office/powerpoint/2010/main" val="2429861743"/>
      </p:ext>
    </p:extLst>
  </p:cSld>
  <p:clrMapOvr>
    <a:masterClrMapping/>
  </p:clrMapOvr>
  <p:transition>
    <p:fade/>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内容占位符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68300" y="1052513"/>
            <a:ext cx="4127500" cy="2322512"/>
          </a:xfrm>
        </p:spPr>
      </p:pic>
      <p:sp>
        <p:nvSpPr>
          <p:cNvPr id="38915" name="TextBox 2"/>
          <p:cNvSpPr txBox="1">
            <a:spLocks noChangeArrowheads="1"/>
          </p:cNvSpPr>
          <p:nvPr/>
        </p:nvSpPr>
        <p:spPr bwMode="auto">
          <a:xfrm>
            <a:off x="34926" y="857250"/>
            <a:ext cx="17240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zh-CN" altLang="en-US" sz="6000">
                <a:solidFill>
                  <a:prstClr val="black"/>
                </a:solidFill>
              </a:rPr>
              <a:t>刺绣</a:t>
            </a:r>
          </a:p>
        </p:txBody>
      </p:sp>
      <p:pic>
        <p:nvPicPr>
          <p:cNvPr id="38916" name="内容占位符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052513"/>
            <a:ext cx="423545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027988" y="1028927"/>
            <a:ext cx="1008062" cy="193833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zh-CN" altLang="en-US" sz="6000" dirty="0">
                <a:solidFill>
                  <a:prstClr val="black"/>
                </a:solidFill>
                <a:latin typeface="Lucida Sans Unicode"/>
                <a:ea typeface="黑体" panose="02010609060101010101" pitchFamily="49" charset="-122"/>
              </a:rPr>
              <a:t>剪</a:t>
            </a:r>
            <a:endParaRPr lang="en-US" altLang="zh-CN" sz="6000" dirty="0">
              <a:solidFill>
                <a:prstClr val="black"/>
              </a:solidFill>
              <a:latin typeface="Lucida Sans Unicode"/>
              <a:ea typeface="黑体" panose="02010609060101010101" pitchFamily="49" charset="-122"/>
            </a:endParaRPr>
          </a:p>
          <a:p>
            <a:pPr eaLnBrk="1" fontAlgn="auto" hangingPunct="1">
              <a:spcBef>
                <a:spcPts val="0"/>
              </a:spcBef>
              <a:spcAft>
                <a:spcPts val="0"/>
              </a:spcAft>
              <a:defRPr/>
            </a:pPr>
            <a:r>
              <a:rPr lang="zh-CN" altLang="en-US" sz="6000" dirty="0">
                <a:solidFill>
                  <a:prstClr val="black"/>
                </a:solidFill>
                <a:latin typeface="Lucida Sans Unicode"/>
                <a:ea typeface="黑体" panose="02010609060101010101" pitchFamily="49" charset="-122"/>
              </a:rPr>
              <a:t>纸</a:t>
            </a:r>
          </a:p>
        </p:txBody>
      </p:sp>
      <p:pic>
        <p:nvPicPr>
          <p:cNvPr id="38918" name="内容占位符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2300" y="3375025"/>
            <a:ext cx="4630738"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467600" y="5329239"/>
            <a:ext cx="1568450" cy="922337"/>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eaLnBrk="1" fontAlgn="auto" hangingPunct="1">
              <a:spcBef>
                <a:spcPts val="0"/>
              </a:spcBef>
              <a:spcAft>
                <a:spcPts val="0"/>
              </a:spcAft>
              <a:defRPr/>
            </a:pPr>
            <a:r>
              <a:rPr lang="zh-CN" altLang="en-US" sz="5400" dirty="0">
                <a:solidFill>
                  <a:prstClr val="black"/>
                </a:solidFill>
                <a:latin typeface="Lucida Sans Unicode"/>
                <a:ea typeface="黑体" panose="02010609060101010101" pitchFamily="49" charset="-122"/>
              </a:rPr>
              <a:t>泥塑</a:t>
            </a:r>
          </a:p>
        </p:txBody>
      </p:sp>
      <p:pic>
        <p:nvPicPr>
          <p:cNvPr id="38920" name="Picture 2"/>
          <p:cNvPicPr>
            <a:picLocks noChangeAspect="1" noChangeArrowheads="1"/>
          </p:cNvPicPr>
          <p:nvPr/>
        </p:nvPicPr>
        <p:blipFill>
          <a:blip r:embed="rId5">
            <a:extLst>
              <a:ext uri="{28A0092B-C50C-407E-A947-70E740481C1C}">
                <a14:useLocalDpi xmlns:a14="http://schemas.microsoft.com/office/drawing/2010/main" val="0"/>
              </a:ext>
            </a:extLst>
          </a:blip>
          <a:srcRect l="22177" r="19586"/>
          <a:stretch>
            <a:fillRect/>
          </a:stretch>
        </p:blipFill>
        <p:spPr bwMode="auto">
          <a:xfrm>
            <a:off x="250825" y="3213100"/>
            <a:ext cx="4249738"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Box 9"/>
          <p:cNvSpPr txBox="1">
            <a:spLocks noChangeArrowheads="1"/>
          </p:cNvSpPr>
          <p:nvPr/>
        </p:nvSpPr>
        <p:spPr bwMode="auto">
          <a:xfrm>
            <a:off x="250825" y="3213101"/>
            <a:ext cx="39433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zh-CN" altLang="en-US" sz="6000">
                <a:solidFill>
                  <a:prstClr val="black"/>
                </a:solidFill>
              </a:rPr>
              <a:t>中</a:t>
            </a:r>
            <a:endParaRPr lang="en-US" altLang="zh-CN" sz="6000">
              <a:solidFill>
                <a:prstClr val="black"/>
              </a:solidFill>
            </a:endParaRPr>
          </a:p>
          <a:p>
            <a:pPr eaLnBrk="1" hangingPunct="1"/>
            <a:r>
              <a:rPr lang="zh-CN" altLang="en-US" sz="6000">
                <a:solidFill>
                  <a:prstClr val="black"/>
                </a:solidFill>
              </a:rPr>
              <a:t>国</a:t>
            </a:r>
            <a:endParaRPr lang="en-US" altLang="zh-CN" sz="6000">
              <a:solidFill>
                <a:prstClr val="black"/>
              </a:solidFill>
            </a:endParaRPr>
          </a:p>
          <a:p>
            <a:pPr eaLnBrk="1" hangingPunct="1"/>
            <a:r>
              <a:rPr lang="zh-CN" altLang="en-US" sz="6000">
                <a:solidFill>
                  <a:prstClr val="black"/>
                </a:solidFill>
              </a:rPr>
              <a:t>结</a:t>
            </a:r>
          </a:p>
        </p:txBody>
      </p:sp>
    </p:spTree>
    <p:extLst>
      <p:ext uri="{BB962C8B-B14F-4D97-AF65-F5344CB8AC3E}">
        <p14:creationId xmlns:p14="http://schemas.microsoft.com/office/powerpoint/2010/main" val="1690985027"/>
      </p:ext>
    </p:extLst>
  </p:cSld>
  <p:clrMapOvr>
    <a:masterClrMapping/>
  </p:clrMapOvr>
  <p:transition spd="slow"/>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9" y="1144589"/>
            <a:ext cx="4154487"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p:cNvSpPr txBox="1">
            <a:spLocks noChangeArrowheads="1"/>
          </p:cNvSpPr>
          <p:nvPr/>
        </p:nvSpPr>
        <p:spPr bwMode="auto">
          <a:xfrm>
            <a:off x="395289" y="1141413"/>
            <a:ext cx="17240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zh-CN" altLang="en-US" sz="6000">
                <a:solidFill>
                  <a:prstClr val="black"/>
                </a:solidFill>
              </a:rPr>
              <a:t>高铁</a:t>
            </a:r>
          </a:p>
        </p:txBody>
      </p:sp>
      <p:pic>
        <p:nvPicPr>
          <p:cNvPr id="399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1144589"/>
            <a:ext cx="397668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5"/>
          <p:cNvSpPr txBox="1">
            <a:spLocks noChangeArrowheads="1"/>
          </p:cNvSpPr>
          <p:nvPr/>
        </p:nvSpPr>
        <p:spPr bwMode="auto">
          <a:xfrm>
            <a:off x="4775201" y="1144588"/>
            <a:ext cx="1928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zh-CN" altLang="en-US" sz="6000">
                <a:solidFill>
                  <a:prstClr val="black"/>
                </a:solidFill>
              </a:rPr>
              <a:t>歼</a:t>
            </a:r>
            <a:r>
              <a:rPr lang="en-US" altLang="zh-CN" sz="6000">
                <a:solidFill>
                  <a:prstClr val="black"/>
                </a:solidFill>
              </a:rPr>
              <a:t>20</a:t>
            </a:r>
            <a:endParaRPr lang="zh-CN" altLang="en-US" sz="6000">
              <a:solidFill>
                <a:prstClr val="black"/>
              </a:solidFill>
            </a:endParaRPr>
          </a:p>
        </p:txBody>
      </p:sp>
      <p:pic>
        <p:nvPicPr>
          <p:cNvPr id="399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175" y="3530600"/>
            <a:ext cx="4154488"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TextBox 7"/>
          <p:cNvSpPr txBox="1">
            <a:spLocks noChangeArrowheads="1"/>
          </p:cNvSpPr>
          <p:nvPr/>
        </p:nvSpPr>
        <p:spPr bwMode="auto">
          <a:xfrm>
            <a:off x="374650" y="3532189"/>
            <a:ext cx="26352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zh-CN" altLang="en-US" sz="6000">
                <a:solidFill>
                  <a:srgbClr val="FF0000"/>
                </a:solidFill>
              </a:rPr>
              <a:t>神州</a:t>
            </a:r>
            <a:r>
              <a:rPr lang="en-US" altLang="zh-CN" sz="6000">
                <a:solidFill>
                  <a:srgbClr val="FF0000"/>
                </a:solidFill>
              </a:rPr>
              <a:t>11</a:t>
            </a:r>
            <a:endParaRPr lang="zh-CN" altLang="en-US" sz="6000">
              <a:solidFill>
                <a:srgbClr val="FF0000"/>
              </a:solidFill>
            </a:endParaRPr>
          </a:p>
        </p:txBody>
      </p:sp>
      <p:pic>
        <p:nvPicPr>
          <p:cNvPr id="3994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5200" y="3430588"/>
            <a:ext cx="4356100"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TextBox 9"/>
          <p:cNvSpPr txBox="1">
            <a:spLocks noChangeArrowheads="1"/>
          </p:cNvSpPr>
          <p:nvPr/>
        </p:nvSpPr>
        <p:spPr bwMode="auto">
          <a:xfrm>
            <a:off x="4600576" y="3384550"/>
            <a:ext cx="32623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r>
              <a:rPr lang="zh-CN" altLang="en-US" sz="6000">
                <a:solidFill>
                  <a:srgbClr val="FF0000"/>
                </a:solidFill>
              </a:rPr>
              <a:t>天宫二号</a:t>
            </a:r>
          </a:p>
        </p:txBody>
      </p:sp>
    </p:spTree>
    <p:extLst>
      <p:ext uri="{BB962C8B-B14F-4D97-AF65-F5344CB8AC3E}">
        <p14:creationId xmlns:p14="http://schemas.microsoft.com/office/powerpoint/2010/main" val="883710042"/>
      </p:ext>
    </p:extLst>
  </p:cSld>
  <p:clrMapOvr>
    <a:masterClrMapping/>
  </p:clrMapOvr>
  <p:transition>
    <p:fade/>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l="6071" t="25494" r="4292" b="29543"/>
          <a:stretch>
            <a:fillRect/>
          </a:stretch>
        </p:blipFill>
        <p:spPr bwMode="auto">
          <a:xfrm>
            <a:off x="1163638" y="2187575"/>
            <a:ext cx="6081712"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556707"/>
      </p:ext>
    </p:extLst>
  </p:cSld>
  <p:clrMapOvr>
    <a:masterClrMapping/>
  </p:clrMapOvr>
  <p:transition>
    <p:fade/>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7925"/>
            <a:ext cx="403225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439" y="2411414"/>
            <a:ext cx="5267325"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426285"/>
      </p:ext>
    </p:extLst>
  </p:cSld>
  <p:clrMapOvr>
    <a:masterClrMapping/>
  </p:clrMapOvr>
  <p:transition>
    <p:fade/>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l="6305" t="29176" r="11801" b="7143"/>
          <a:stretch>
            <a:fillRect/>
          </a:stretch>
        </p:blipFill>
        <p:spPr bwMode="auto">
          <a:xfrm>
            <a:off x="1" y="2208214"/>
            <a:ext cx="38322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1500" y="1196975"/>
            <a:ext cx="3221038"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右箭头 3"/>
          <p:cNvSpPr/>
          <p:nvPr/>
        </p:nvSpPr>
        <p:spPr>
          <a:xfrm>
            <a:off x="3832226" y="3068639"/>
            <a:ext cx="1819275"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latin typeface="Lucida Sans Unicode"/>
              <a:ea typeface="黑体" panose="02010609060101010101" pitchFamily="49" charset="-122"/>
            </a:endParaRPr>
          </a:p>
        </p:txBody>
      </p:sp>
      <p:sp>
        <p:nvSpPr>
          <p:cNvPr id="5" name="TextBox 4"/>
          <p:cNvSpPr txBox="1"/>
          <p:nvPr/>
        </p:nvSpPr>
        <p:spPr>
          <a:xfrm>
            <a:off x="4067176" y="2276476"/>
            <a:ext cx="1108075" cy="64611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zh-CN" altLang="en-US" sz="3600" dirty="0">
                <a:solidFill>
                  <a:prstClr val="black"/>
                </a:solidFill>
                <a:latin typeface="Lucida Sans Unicode"/>
                <a:ea typeface="黑体" panose="02010609060101010101" pitchFamily="49" charset="-122"/>
              </a:rPr>
              <a:t>创造</a:t>
            </a:r>
          </a:p>
        </p:txBody>
      </p:sp>
      <p:sp>
        <p:nvSpPr>
          <p:cNvPr id="6" name="TextBox 5"/>
          <p:cNvSpPr txBox="1"/>
          <p:nvPr/>
        </p:nvSpPr>
        <p:spPr>
          <a:xfrm>
            <a:off x="4067176" y="3860800"/>
            <a:ext cx="1108075" cy="120015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zh-CN" altLang="en-US" sz="3600" dirty="0">
                <a:solidFill>
                  <a:prstClr val="black"/>
                </a:solidFill>
                <a:latin typeface="Lucida Sans Unicode"/>
                <a:ea typeface="黑体" panose="02010609060101010101" pitchFamily="49" charset="-122"/>
              </a:rPr>
              <a:t>手脑</a:t>
            </a:r>
            <a:endParaRPr lang="en-US" altLang="zh-CN" sz="3600" dirty="0">
              <a:solidFill>
                <a:prstClr val="black"/>
              </a:solidFill>
              <a:latin typeface="Lucida Sans Unicode"/>
              <a:ea typeface="黑体" panose="02010609060101010101" pitchFamily="49" charset="-122"/>
            </a:endParaRPr>
          </a:p>
          <a:p>
            <a:pPr eaLnBrk="1" fontAlgn="auto" hangingPunct="1">
              <a:spcBef>
                <a:spcPts val="0"/>
              </a:spcBef>
              <a:spcAft>
                <a:spcPts val="0"/>
              </a:spcAft>
              <a:defRPr/>
            </a:pPr>
            <a:r>
              <a:rPr lang="zh-CN" altLang="en-US" sz="3600" dirty="0">
                <a:solidFill>
                  <a:prstClr val="black"/>
                </a:solidFill>
                <a:latin typeface="Lucida Sans Unicode"/>
                <a:ea typeface="黑体" panose="02010609060101010101" pitchFamily="49" charset="-122"/>
              </a:rPr>
              <a:t>并用</a:t>
            </a:r>
          </a:p>
        </p:txBody>
      </p:sp>
    </p:spTree>
    <p:extLst>
      <p:ext uri="{BB962C8B-B14F-4D97-AF65-F5344CB8AC3E}">
        <p14:creationId xmlns:p14="http://schemas.microsoft.com/office/powerpoint/2010/main" val="110595917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403475" y="2419350"/>
            <a:ext cx="2065338" cy="503238"/>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安安静静</a:t>
            </a:r>
          </a:p>
        </p:txBody>
      </p:sp>
      <p:sp>
        <p:nvSpPr>
          <p:cNvPr id="5" name="圆角矩形 4"/>
          <p:cNvSpPr/>
          <p:nvPr/>
        </p:nvSpPr>
        <p:spPr>
          <a:xfrm>
            <a:off x="323850" y="1616076"/>
            <a:ext cx="1150938" cy="5048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从前  </a:t>
            </a:r>
          </a:p>
        </p:txBody>
      </p:sp>
      <p:sp>
        <p:nvSpPr>
          <p:cNvPr id="6" name="圆角矩形 5"/>
          <p:cNvSpPr/>
          <p:nvPr/>
        </p:nvSpPr>
        <p:spPr>
          <a:xfrm>
            <a:off x="1846264" y="1616076"/>
            <a:ext cx="1152525" cy="5048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后来</a:t>
            </a:r>
          </a:p>
        </p:txBody>
      </p:sp>
      <p:sp>
        <p:nvSpPr>
          <p:cNvPr id="7" name="圆角矩形 6"/>
          <p:cNvSpPr/>
          <p:nvPr/>
        </p:nvSpPr>
        <p:spPr>
          <a:xfrm>
            <a:off x="323850" y="2419350"/>
            <a:ext cx="1792288" cy="503238"/>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叽叽喳喳</a:t>
            </a:r>
          </a:p>
        </p:txBody>
      </p:sp>
      <p:sp>
        <p:nvSpPr>
          <p:cNvPr id="2" name="文本框 1"/>
          <p:cNvSpPr txBox="1">
            <a:spLocks noChangeArrowheads="1"/>
          </p:cNvSpPr>
          <p:nvPr/>
        </p:nvSpPr>
        <p:spPr bwMode="auto">
          <a:xfrm>
            <a:off x="328614" y="3225800"/>
            <a:ext cx="2155825" cy="738188"/>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一</a:t>
            </a:r>
            <a:r>
              <a:rPr kumimoji="0" lang="zh-CN" altLang="en-US"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rPr>
              <a:t>只</a:t>
            </a:r>
            <a:r>
              <a:rPr kumimoji="0" lang="en-US" altLang="zh-CN"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rPr>
              <a:t>只</a:t>
            </a: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有  </a:t>
            </a:r>
          </a:p>
        </p:txBody>
      </p:sp>
      <p:sp>
        <p:nvSpPr>
          <p:cNvPr id="8" name="文本框 7"/>
          <p:cNvSpPr txBox="1">
            <a:spLocks noChangeArrowheads="1"/>
          </p:cNvSpPr>
          <p:nvPr/>
        </p:nvSpPr>
        <p:spPr bwMode="auto">
          <a:xfrm>
            <a:off x="2843214" y="3221038"/>
            <a:ext cx="2376487" cy="7429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快</a:t>
            </a:r>
            <a:r>
              <a:rPr kumimoji="0" lang="zh-CN" altLang="en-US"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rPr>
              <a:t>乐</a:t>
            </a:r>
            <a:r>
              <a:rPr kumimoji="0" lang="en-US" altLang="zh-CN"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音</a:t>
            </a:r>
            <a:r>
              <a:rPr kumimoji="0" lang="zh-CN" altLang="en-US"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rPr>
              <a:t>乐</a:t>
            </a:r>
          </a:p>
        </p:txBody>
      </p:sp>
      <p:sp>
        <p:nvSpPr>
          <p:cNvPr id="9" name="文本框 8"/>
          <p:cNvSpPr txBox="1"/>
          <p:nvPr/>
        </p:nvSpPr>
        <p:spPr>
          <a:xfrm>
            <a:off x="5435600" y="3221038"/>
            <a:ext cx="2305050" cy="742950"/>
          </a:xfrm>
          <a:prstGeom prst="rect">
            <a:avLst/>
          </a:prstGeom>
          <a:noFill/>
          <a:ln>
            <a:solidFill>
              <a:srgbClr val="00B050"/>
            </a:solidFill>
          </a:ln>
        </p:spPr>
        <p:txBody>
          <a:bodyPr>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r>
              <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种</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树</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种</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子</a:t>
            </a:r>
          </a:p>
        </p:txBody>
      </p:sp>
    </p:spTree>
    <p:extLst>
      <p:ext uri="{BB962C8B-B14F-4D97-AF65-F5344CB8AC3E}">
        <p14:creationId xmlns:p14="http://schemas.microsoft.com/office/powerpoint/2010/main" val="631339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2" grpId="0" animBg="1"/>
      <p:bldP spid="8" grpId="0" animBg="1"/>
      <p:bldP spid="9"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内容占位符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857250"/>
            <a:ext cx="91614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矩形 9"/>
          <p:cNvSpPr>
            <a:spLocks noChangeArrowheads="1"/>
          </p:cNvSpPr>
          <p:nvPr/>
        </p:nvSpPr>
        <p:spPr bwMode="auto">
          <a:xfrm>
            <a:off x="1044575" y="2295525"/>
            <a:ext cx="7488238"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zh-CN" sz="6600" b="1">
                <a:solidFill>
                  <a:prstClr val="black"/>
                </a:solidFill>
                <a:latin typeface="华文楷体" pitchFamily="2" charset="-122"/>
                <a:ea typeface="华文楷体" pitchFamily="2" charset="-122"/>
              </a:rPr>
              <a:t>一切</a:t>
            </a:r>
            <a:r>
              <a:rPr lang="en-US" altLang="zh-CN" sz="6600" b="1">
                <a:solidFill>
                  <a:srgbClr val="FF0000"/>
                </a:solidFill>
                <a:latin typeface="华文楷体" pitchFamily="2" charset="-122"/>
                <a:ea typeface="华文楷体" pitchFamily="2" charset="-122"/>
              </a:rPr>
              <a:t>创造</a:t>
            </a:r>
            <a:r>
              <a:rPr lang="en-US" altLang="zh-CN" sz="6600" b="1">
                <a:solidFill>
                  <a:prstClr val="black"/>
                </a:solidFill>
                <a:latin typeface="华文楷体" pitchFamily="2" charset="-122"/>
                <a:ea typeface="华文楷体" pitchFamily="2" charset="-122"/>
              </a:rPr>
              <a:t>靠</a:t>
            </a:r>
            <a:r>
              <a:rPr lang="en-US" altLang="zh-CN" sz="6600" b="1">
                <a:solidFill>
                  <a:srgbClr val="FF0000"/>
                </a:solidFill>
                <a:latin typeface="华文楷体" pitchFamily="2" charset="-122"/>
                <a:ea typeface="华文楷体" pitchFamily="2" charset="-122"/>
              </a:rPr>
              <a:t>劳动</a:t>
            </a:r>
            <a:r>
              <a:rPr lang="zh-CN" altLang="zh-CN" sz="6600" b="1">
                <a:solidFill>
                  <a:prstClr val="black"/>
                </a:solidFill>
                <a:latin typeface="华文楷体" pitchFamily="2" charset="-122"/>
                <a:ea typeface="华文楷体" pitchFamily="2" charset="-122"/>
              </a:rPr>
              <a:t>，</a:t>
            </a:r>
            <a:endParaRPr lang="en-US" altLang="zh-CN" sz="6600" b="1">
              <a:solidFill>
                <a:prstClr val="black"/>
              </a:solidFill>
              <a:latin typeface="华文楷体" pitchFamily="2" charset="-122"/>
              <a:ea typeface="华文楷体" pitchFamily="2" charset="-122"/>
            </a:endParaRPr>
          </a:p>
          <a:p>
            <a:pPr eaLnBrk="1" hangingPunct="1"/>
            <a:r>
              <a:rPr lang="en-US" altLang="zh-CN" sz="6600" b="1">
                <a:solidFill>
                  <a:prstClr val="black"/>
                </a:solidFill>
                <a:latin typeface="华文楷体" pitchFamily="2" charset="-122"/>
                <a:ea typeface="华文楷体" pitchFamily="2" charset="-122"/>
              </a:rPr>
              <a:t>劳动</a:t>
            </a:r>
            <a:r>
              <a:rPr lang="zh-CN" altLang="zh-CN" sz="6600" b="1">
                <a:solidFill>
                  <a:prstClr val="black"/>
                </a:solidFill>
                <a:latin typeface="华文楷体" pitchFamily="2" charset="-122"/>
                <a:ea typeface="华文楷体" pitchFamily="2" charset="-122"/>
              </a:rPr>
              <a:t>要靠</a:t>
            </a:r>
            <a:r>
              <a:rPr lang="zh-CN" altLang="zh-CN" sz="6600" b="1">
                <a:solidFill>
                  <a:srgbClr val="FF0000"/>
                </a:solidFill>
                <a:latin typeface="华文楷体" pitchFamily="2" charset="-122"/>
                <a:ea typeface="华文楷体" pitchFamily="2" charset="-122"/>
              </a:rPr>
              <a:t>手</a:t>
            </a:r>
            <a:r>
              <a:rPr lang="zh-CN" altLang="zh-CN" sz="6600" b="1">
                <a:solidFill>
                  <a:prstClr val="black"/>
                </a:solidFill>
                <a:latin typeface="华文楷体" pitchFamily="2" charset="-122"/>
                <a:ea typeface="华文楷体" pitchFamily="2" charset="-122"/>
              </a:rPr>
              <a:t>和</a:t>
            </a:r>
            <a:r>
              <a:rPr lang="zh-CN" altLang="zh-CN" sz="6600" b="1">
                <a:solidFill>
                  <a:srgbClr val="FF0000"/>
                </a:solidFill>
                <a:latin typeface="华文楷体" pitchFamily="2" charset="-122"/>
                <a:ea typeface="华文楷体" pitchFamily="2" charset="-122"/>
              </a:rPr>
              <a:t>脑</a:t>
            </a:r>
            <a:r>
              <a:rPr lang="zh-CN" altLang="en-US" sz="6600" b="1">
                <a:solidFill>
                  <a:prstClr val="black"/>
                </a:solidFill>
                <a:latin typeface="华文楷体" pitchFamily="2" charset="-122"/>
                <a:ea typeface="华文楷体" pitchFamily="2" charset="-122"/>
              </a:rPr>
              <a:t>。</a:t>
            </a:r>
            <a:endParaRPr lang="zh-CN" altLang="en-US" sz="6600" b="1">
              <a:solidFill>
                <a:prstClr val="black"/>
              </a:solidFill>
              <a:latin typeface="Lucida Sans Unicode" pitchFamily="34" charset="0"/>
              <a:ea typeface="黑体" pitchFamily="49" charset="-122"/>
            </a:endParaRPr>
          </a:p>
        </p:txBody>
      </p:sp>
    </p:spTree>
    <p:extLst>
      <p:ext uri="{BB962C8B-B14F-4D97-AF65-F5344CB8AC3E}">
        <p14:creationId xmlns:p14="http://schemas.microsoft.com/office/powerpoint/2010/main" val="609345529"/>
      </p:ext>
    </p:extLst>
  </p:cSld>
  <p:clrMapOvr>
    <a:masterClrMapping/>
  </p:clrMapOvr>
  <p:transition>
    <p:fade/>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extLst/>
          </p:nvPr>
        </p:nvGraphicFramePr>
        <p:xfrm>
          <a:off x="146758" y="1425314"/>
          <a:ext cx="7992888" cy="45519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组合 2"/>
          <p:cNvGrpSpPr/>
          <p:nvPr/>
        </p:nvGrpSpPr>
        <p:grpSpPr>
          <a:xfrm>
            <a:off x="1" y="857250"/>
            <a:ext cx="8286405" cy="540060"/>
            <a:chOff x="2429" y="0"/>
            <a:chExt cx="4974037" cy="720080"/>
          </a:xfrm>
          <a:scene3d>
            <a:camera prst="orthographicFront"/>
            <a:lightRig rig="chilly" dir="t"/>
          </a:scene3d>
        </p:grpSpPr>
        <p:sp>
          <p:nvSpPr>
            <p:cNvPr id="4" name="圆角矩形 3"/>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5"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三</a:t>
              </a:r>
              <a:r>
                <a:rPr lang="zh-CN" altLang="en-US" sz="3600" dirty="0">
                  <a:solidFill>
                    <a:prstClr val="white"/>
                  </a:solidFill>
                  <a:latin typeface="华文行楷" pitchFamily="2" charset="-122"/>
                  <a:ea typeface="华文行楷" pitchFamily="2" charset="-122"/>
                </a:rPr>
                <a:t>、读中明理、巩固识字</a:t>
              </a:r>
              <a:endParaRPr lang="zh-CN" altLang="en-US" sz="3600" dirty="0">
                <a:solidFill>
                  <a:srgbClr val="FF0000"/>
                </a:solidFill>
                <a:latin typeface="华文行楷" pitchFamily="2" charset="-122"/>
                <a:ea typeface="华文行楷" pitchFamily="2" charset="-122"/>
              </a:endParaRPr>
            </a:p>
          </p:txBody>
        </p:sp>
      </p:grpSp>
      <p:sp>
        <p:nvSpPr>
          <p:cNvPr id="6" name="TextBox 5"/>
          <p:cNvSpPr txBox="1"/>
          <p:nvPr/>
        </p:nvSpPr>
        <p:spPr>
          <a:xfrm>
            <a:off x="6372200" y="2319339"/>
            <a:ext cx="2032000" cy="1755775"/>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eaLnBrk="1" fontAlgn="auto" hangingPunct="1">
              <a:spcBef>
                <a:spcPts val="0"/>
              </a:spcBef>
              <a:spcAft>
                <a:spcPts val="0"/>
              </a:spcAft>
              <a:defRPr/>
            </a:pPr>
            <a:r>
              <a:rPr lang="zh-CN" altLang="en-US" sz="3600" dirty="0">
                <a:solidFill>
                  <a:srgbClr val="FF0000"/>
                </a:solidFill>
                <a:latin typeface="Lucida Sans Unicode"/>
                <a:ea typeface="黑体" panose="02010609060101010101" pitchFamily="49" charset="-122"/>
              </a:rPr>
              <a:t>由远及近</a:t>
            </a:r>
            <a:endParaRPr lang="en-US" altLang="zh-CN" sz="3600" dirty="0">
              <a:solidFill>
                <a:srgbClr val="FF0000"/>
              </a:solidFill>
              <a:latin typeface="Lucida Sans Unicode"/>
              <a:ea typeface="黑体" panose="02010609060101010101" pitchFamily="49" charset="-122"/>
            </a:endParaRPr>
          </a:p>
          <a:p>
            <a:pPr eaLnBrk="1" fontAlgn="auto" hangingPunct="1">
              <a:spcBef>
                <a:spcPts val="0"/>
              </a:spcBef>
              <a:spcAft>
                <a:spcPts val="0"/>
              </a:spcAft>
              <a:defRPr/>
            </a:pPr>
            <a:endParaRPr lang="en-US" altLang="zh-CN" sz="3600" dirty="0">
              <a:solidFill>
                <a:srgbClr val="FF0000"/>
              </a:solidFill>
              <a:latin typeface="Lucida Sans Unicode"/>
              <a:ea typeface="黑体" panose="02010609060101010101" pitchFamily="49" charset="-122"/>
            </a:endParaRPr>
          </a:p>
          <a:p>
            <a:pPr eaLnBrk="1" fontAlgn="auto" hangingPunct="1">
              <a:spcBef>
                <a:spcPts val="0"/>
              </a:spcBef>
              <a:spcAft>
                <a:spcPts val="0"/>
              </a:spcAft>
              <a:defRPr/>
            </a:pPr>
            <a:r>
              <a:rPr lang="zh-CN" altLang="en-US" sz="3600" dirty="0">
                <a:solidFill>
                  <a:srgbClr val="FF0000"/>
                </a:solidFill>
                <a:latin typeface="Lucida Sans Unicode"/>
                <a:ea typeface="黑体" panose="02010609060101010101" pitchFamily="49" charset="-122"/>
              </a:rPr>
              <a:t>由大及小</a:t>
            </a:r>
          </a:p>
        </p:txBody>
      </p:sp>
    </p:spTree>
    <p:extLst>
      <p:ext uri="{BB962C8B-B14F-4D97-AF65-F5344CB8AC3E}">
        <p14:creationId xmlns:p14="http://schemas.microsoft.com/office/powerpoint/2010/main" val="2230500570"/>
      </p:ext>
    </p:extLst>
  </p:cSld>
  <p:clrMapOvr>
    <a:masterClrMapping/>
  </p:clrMapOvr>
  <p:transition>
    <p:fade/>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857250"/>
            <a:ext cx="8286405" cy="540060"/>
            <a:chOff x="2429" y="0"/>
            <a:chExt cx="4974037" cy="720080"/>
          </a:xfrm>
          <a:scene3d>
            <a:camera prst="orthographicFront"/>
            <a:lightRig rig="chilly" dir="t"/>
          </a:scene3d>
        </p:grpSpPr>
        <p:sp>
          <p:nvSpPr>
            <p:cNvPr id="3" name="圆角矩形 2"/>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4"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三</a:t>
              </a:r>
              <a:r>
                <a:rPr lang="zh-CN" altLang="en-US" sz="3600" dirty="0">
                  <a:solidFill>
                    <a:prstClr val="white"/>
                  </a:solidFill>
                  <a:latin typeface="华文行楷" pitchFamily="2" charset="-122"/>
                  <a:ea typeface="华文行楷" pitchFamily="2" charset="-122"/>
                </a:rPr>
                <a:t>、读中明理、巩固识字</a:t>
              </a:r>
              <a:endParaRPr lang="zh-CN" altLang="en-US" sz="3600" dirty="0">
                <a:solidFill>
                  <a:srgbClr val="FF0000"/>
                </a:solidFill>
                <a:latin typeface="华文行楷" pitchFamily="2" charset="-122"/>
                <a:ea typeface="华文行楷" pitchFamily="2" charset="-122"/>
              </a:endParaRPr>
            </a:p>
          </p:txBody>
        </p:sp>
      </p:grpSp>
      <p:pic>
        <p:nvPicPr>
          <p:cNvPr id="2560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850" r="6535" b="3124"/>
          <a:stretch/>
        </p:blipFill>
        <p:spPr bwMode="auto">
          <a:xfrm>
            <a:off x="2267745" y="1545131"/>
            <a:ext cx="3331023" cy="4420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标注 4"/>
          <p:cNvSpPr/>
          <p:nvPr/>
        </p:nvSpPr>
        <p:spPr>
          <a:xfrm>
            <a:off x="6228185" y="3212976"/>
            <a:ext cx="2058221" cy="542398"/>
          </a:xfrm>
          <a:prstGeom prst="wedgeRectCallout">
            <a:avLst>
              <a:gd name="adj1" fmla="val -72492"/>
              <a:gd name="adj2" fmla="val -37475"/>
            </a:avLst>
          </a:prstGeom>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r>
              <a:rPr lang="zh-CN" altLang="en-US" sz="3200" dirty="0">
                <a:solidFill>
                  <a:prstClr val="black"/>
                </a:solidFill>
                <a:latin typeface="Lucida Sans Unicode"/>
                <a:ea typeface="黑体" panose="02010609060101010101" pitchFamily="49" charset="-122"/>
              </a:rPr>
              <a:t>理解内容</a:t>
            </a:r>
            <a:endParaRPr lang="zh-CN" altLang="en-US" sz="3200" dirty="0">
              <a:solidFill>
                <a:prstClr val="black"/>
              </a:solidFill>
              <a:latin typeface="Lucida Sans Unicode"/>
              <a:ea typeface="黑体" panose="02010609060101010101" pitchFamily="49" charset="-122"/>
            </a:endParaRPr>
          </a:p>
        </p:txBody>
      </p:sp>
    </p:spTree>
    <p:extLst>
      <p:ext uri="{BB962C8B-B14F-4D97-AF65-F5344CB8AC3E}">
        <p14:creationId xmlns:p14="http://schemas.microsoft.com/office/powerpoint/2010/main" val="3172518083"/>
      </p:ext>
    </p:extLst>
  </p:cSld>
  <p:clrMapOvr>
    <a:masterClrMapping/>
  </p:clrMapOvr>
  <p:transition>
    <p:fade/>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nvPr>
        </p:nvGraphicFramePr>
        <p:xfrm>
          <a:off x="563758" y="1449601"/>
          <a:ext cx="5610637"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35496" y="2636913"/>
            <a:ext cx="1107996"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eaLnBrk="1" hangingPunct="1"/>
            <a:r>
              <a:rPr lang="zh-CN" altLang="en-US" sz="2400" b="1" dirty="0">
                <a:solidFill>
                  <a:prstClr val="black"/>
                </a:solidFill>
                <a:latin typeface="Lucida Sans Unicode"/>
                <a:ea typeface="黑体" panose="02010609060101010101" pitchFamily="49" charset="-122"/>
              </a:rPr>
              <a:t>活动一</a:t>
            </a:r>
            <a:endParaRPr lang="zh-CN" altLang="en-US" sz="2400" b="1" dirty="0">
              <a:solidFill>
                <a:prstClr val="black"/>
              </a:solidFill>
              <a:latin typeface="Lucida Sans Unicode"/>
              <a:ea typeface="黑体" panose="02010609060101010101" pitchFamily="49" charset="-122"/>
            </a:endParaRPr>
          </a:p>
        </p:txBody>
      </p:sp>
      <p:sp>
        <p:nvSpPr>
          <p:cNvPr id="8" name="TextBox 7"/>
          <p:cNvSpPr txBox="1"/>
          <p:nvPr/>
        </p:nvSpPr>
        <p:spPr>
          <a:xfrm>
            <a:off x="55855" y="3547416"/>
            <a:ext cx="1107996"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eaLnBrk="1" hangingPunct="1"/>
            <a:r>
              <a:rPr lang="zh-CN" altLang="en-US" sz="2400" b="1" dirty="0">
                <a:solidFill>
                  <a:prstClr val="black"/>
                </a:solidFill>
                <a:latin typeface="Lucida Sans Unicode"/>
                <a:ea typeface="黑体" panose="02010609060101010101" pitchFamily="49" charset="-122"/>
              </a:rPr>
              <a:t>活动二</a:t>
            </a:r>
            <a:endParaRPr lang="zh-CN" altLang="en-US" sz="2400" b="1" dirty="0">
              <a:solidFill>
                <a:prstClr val="black"/>
              </a:solidFill>
              <a:latin typeface="Lucida Sans Unicode"/>
              <a:ea typeface="黑体" panose="02010609060101010101" pitchFamily="49" charset="-122"/>
            </a:endParaRPr>
          </a:p>
        </p:txBody>
      </p:sp>
      <p:sp>
        <p:nvSpPr>
          <p:cNvPr id="9" name="TextBox 8"/>
          <p:cNvSpPr txBox="1"/>
          <p:nvPr/>
        </p:nvSpPr>
        <p:spPr>
          <a:xfrm>
            <a:off x="80901" y="4509121"/>
            <a:ext cx="1107996"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eaLnBrk="1" hangingPunct="1"/>
            <a:r>
              <a:rPr lang="zh-CN" altLang="en-US" sz="2400" b="1" dirty="0">
                <a:solidFill>
                  <a:prstClr val="black"/>
                </a:solidFill>
                <a:latin typeface="Lucida Sans Unicode"/>
                <a:ea typeface="黑体" panose="02010609060101010101" pitchFamily="49" charset="-122"/>
              </a:rPr>
              <a:t>活动三</a:t>
            </a:r>
            <a:endParaRPr lang="zh-CN" altLang="en-US" sz="2400" b="1" dirty="0">
              <a:solidFill>
                <a:prstClr val="black"/>
              </a:solidFill>
              <a:latin typeface="Lucida Sans Unicode"/>
              <a:ea typeface="黑体" panose="02010609060101010101" pitchFamily="49" charset="-122"/>
            </a:endParaRPr>
          </a:p>
        </p:txBody>
      </p:sp>
      <p:sp>
        <p:nvSpPr>
          <p:cNvPr id="3" name="直角双向箭头 2"/>
          <p:cNvSpPr/>
          <p:nvPr/>
        </p:nvSpPr>
        <p:spPr>
          <a:xfrm rot="8118681">
            <a:off x="5481787" y="3266806"/>
            <a:ext cx="842531" cy="885816"/>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zh-CN" altLang="en-US">
              <a:solidFill>
                <a:prstClr val="white"/>
              </a:solidFill>
              <a:latin typeface="Lucida Sans Unicode"/>
              <a:ea typeface="黑体" panose="02010609060101010101" pitchFamily="49" charset="-122"/>
            </a:endParaRPr>
          </a:p>
        </p:txBody>
      </p:sp>
      <p:sp>
        <p:nvSpPr>
          <p:cNvPr id="5" name="TextBox 4"/>
          <p:cNvSpPr txBox="1"/>
          <p:nvPr/>
        </p:nvSpPr>
        <p:spPr>
          <a:xfrm>
            <a:off x="5903052" y="2606134"/>
            <a:ext cx="906017" cy="523220"/>
          </a:xfrm>
          <a:prstGeom prst="rect">
            <a:avLst/>
          </a:prstGeom>
          <a:noFill/>
        </p:spPr>
        <p:txBody>
          <a:bodyPr wrap="none" rtlCol="0">
            <a:spAutoFit/>
          </a:bodyPr>
          <a:lstStyle/>
          <a:p>
            <a:pPr eaLnBrk="1" hangingPunct="1"/>
            <a:r>
              <a:rPr lang="zh-CN" altLang="en-US" sz="2800" b="1" dirty="0">
                <a:solidFill>
                  <a:prstClr val="black"/>
                </a:solidFill>
                <a:latin typeface="Arial" pitchFamily="34" charset="0"/>
              </a:rPr>
              <a:t>阅读</a:t>
            </a:r>
            <a:endParaRPr lang="zh-CN" altLang="en-US" sz="2800" b="1" dirty="0">
              <a:solidFill>
                <a:prstClr val="black"/>
              </a:solidFill>
              <a:latin typeface="Arial" pitchFamily="34" charset="0"/>
            </a:endParaRPr>
          </a:p>
        </p:txBody>
      </p:sp>
      <p:sp>
        <p:nvSpPr>
          <p:cNvPr id="11" name="TextBox 10"/>
          <p:cNvSpPr txBox="1"/>
          <p:nvPr/>
        </p:nvSpPr>
        <p:spPr>
          <a:xfrm>
            <a:off x="5940153" y="4191442"/>
            <a:ext cx="906017" cy="523220"/>
          </a:xfrm>
          <a:prstGeom prst="rect">
            <a:avLst/>
          </a:prstGeom>
          <a:noFill/>
        </p:spPr>
        <p:txBody>
          <a:bodyPr wrap="none" rtlCol="0">
            <a:spAutoFit/>
          </a:bodyPr>
          <a:lstStyle/>
          <a:p>
            <a:pPr eaLnBrk="1" hangingPunct="1"/>
            <a:r>
              <a:rPr lang="zh-CN" altLang="en-US" sz="2800" b="1" dirty="0">
                <a:solidFill>
                  <a:prstClr val="black"/>
                </a:solidFill>
                <a:latin typeface="Arial" pitchFamily="34" charset="0"/>
              </a:rPr>
              <a:t>识字</a:t>
            </a:r>
            <a:endParaRPr lang="zh-CN" altLang="en-US" sz="2800" b="1" dirty="0">
              <a:solidFill>
                <a:prstClr val="black"/>
              </a:solidFill>
              <a:latin typeface="Arial" pitchFamily="34" charset="0"/>
            </a:endParaRPr>
          </a:p>
        </p:txBody>
      </p:sp>
      <p:graphicFrame>
        <p:nvGraphicFramePr>
          <p:cNvPr id="12" name="图示 11"/>
          <p:cNvGraphicFramePr/>
          <p:nvPr>
            <p:extLst/>
          </p:nvPr>
        </p:nvGraphicFramePr>
        <p:xfrm>
          <a:off x="6156176" y="1050012"/>
          <a:ext cx="3554894" cy="25518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3" name="图示 12"/>
          <p:cNvGraphicFramePr/>
          <p:nvPr>
            <p:extLst/>
          </p:nvPr>
        </p:nvGraphicFramePr>
        <p:xfrm>
          <a:off x="6284225" y="3438746"/>
          <a:ext cx="3554894" cy="255183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6" name="椭圆形标注 5"/>
          <p:cNvSpPr/>
          <p:nvPr/>
        </p:nvSpPr>
        <p:spPr>
          <a:xfrm>
            <a:off x="5069043" y="1224771"/>
            <a:ext cx="1663197" cy="980093"/>
          </a:xfrm>
          <a:prstGeom prst="wedgeEllipseCallout">
            <a:avLst>
              <a:gd name="adj1" fmla="val 79597"/>
              <a:gd name="adj2" fmla="val 63055"/>
            </a:avLst>
          </a:prstGeom>
        </p:spPr>
        <p:style>
          <a:lnRef idx="1">
            <a:schemeClr val="accent4"/>
          </a:lnRef>
          <a:fillRef idx="3">
            <a:schemeClr val="accent4"/>
          </a:fillRef>
          <a:effectRef idx="2">
            <a:schemeClr val="accent4"/>
          </a:effectRef>
          <a:fontRef idx="minor">
            <a:schemeClr val="lt1"/>
          </a:fontRef>
        </p:style>
        <p:txBody>
          <a:bodyPr rtlCol="0" anchor="ctr"/>
          <a:lstStyle/>
          <a:p>
            <a:pPr algn="ctr" eaLnBrk="1" hangingPunct="1"/>
            <a:r>
              <a:rPr lang="zh-CN" altLang="en-US" sz="2800" dirty="0">
                <a:solidFill>
                  <a:prstClr val="white"/>
                </a:solidFill>
                <a:latin typeface="Lucida Sans Unicode"/>
                <a:ea typeface="黑体" panose="02010609060101010101" pitchFamily="49" charset="-122"/>
              </a:rPr>
              <a:t>突破难点</a:t>
            </a:r>
            <a:endParaRPr lang="zh-CN" altLang="en-US" sz="2800" dirty="0">
              <a:solidFill>
                <a:prstClr val="white"/>
              </a:solidFill>
              <a:latin typeface="Lucida Sans Unicode"/>
              <a:ea typeface="黑体" panose="02010609060101010101" pitchFamily="49" charset="-122"/>
            </a:endParaRPr>
          </a:p>
        </p:txBody>
      </p:sp>
    </p:spTree>
    <p:extLst>
      <p:ext uri="{BB962C8B-B14F-4D97-AF65-F5344CB8AC3E}">
        <p14:creationId xmlns:p14="http://schemas.microsoft.com/office/powerpoint/2010/main" val="2556838542"/>
      </p:ext>
    </p:extLst>
  </p:cSld>
  <p:clrMapOvr>
    <a:masterClrMapping/>
  </p:clrMapOvr>
  <p:transition>
    <p:fade/>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1841" y="1446597"/>
            <a:ext cx="2502608" cy="1015663"/>
          </a:xfrm>
          <a:prstGeom prst="rect">
            <a:avLst/>
          </a:prstGeom>
          <a:noFill/>
        </p:spPr>
        <p:txBody>
          <a:bodyPr wrap="none" rtlCol="0">
            <a:spAutoFit/>
          </a:bodyPr>
          <a:lstStyle/>
          <a:p>
            <a:pPr eaLnBrk="1" hangingPunct="1"/>
            <a:r>
              <a:rPr lang="zh-CN" altLang="en-US" sz="6000" b="1" dirty="0">
                <a:solidFill>
                  <a:prstClr val="black"/>
                </a:solidFill>
                <a:latin typeface="楷体" pitchFamily="49" charset="-122"/>
                <a:ea typeface="楷体" pitchFamily="49" charset="-122"/>
              </a:rPr>
              <a:t>两件宝</a:t>
            </a:r>
            <a:endParaRPr lang="zh-CN" altLang="en-US" sz="6000" b="1" dirty="0">
              <a:solidFill>
                <a:prstClr val="black"/>
              </a:solidFill>
              <a:latin typeface="楷体" pitchFamily="49" charset="-122"/>
              <a:ea typeface="楷体" pitchFamily="49" charset="-122"/>
            </a:endParaRPr>
          </a:p>
        </p:txBody>
      </p:sp>
      <p:sp>
        <p:nvSpPr>
          <p:cNvPr id="3" name="TextBox 2"/>
          <p:cNvSpPr txBox="1"/>
          <p:nvPr/>
        </p:nvSpPr>
        <p:spPr>
          <a:xfrm>
            <a:off x="4913743" y="1446597"/>
            <a:ext cx="1729961" cy="1015663"/>
          </a:xfrm>
          <a:prstGeom prst="rect">
            <a:avLst/>
          </a:prstGeom>
          <a:noFill/>
        </p:spPr>
        <p:txBody>
          <a:bodyPr wrap="none" rtlCol="0">
            <a:spAutoFit/>
          </a:bodyPr>
          <a:lstStyle/>
          <a:p>
            <a:pPr eaLnBrk="1" hangingPunct="1"/>
            <a:r>
              <a:rPr lang="zh-CN" altLang="en-US" sz="6000" b="1" dirty="0">
                <a:solidFill>
                  <a:prstClr val="black"/>
                </a:solidFill>
                <a:latin typeface="楷体" pitchFamily="49" charset="-122"/>
                <a:ea typeface="楷体" pitchFamily="49" charset="-122"/>
              </a:rPr>
              <a:t>双手</a:t>
            </a:r>
            <a:endParaRPr lang="zh-CN" altLang="en-US" sz="6000" b="1" dirty="0">
              <a:solidFill>
                <a:prstClr val="black"/>
              </a:solidFill>
              <a:latin typeface="楷体" pitchFamily="49" charset="-122"/>
              <a:ea typeface="楷体" pitchFamily="49" charset="-122"/>
            </a:endParaRPr>
          </a:p>
        </p:txBody>
      </p:sp>
      <p:sp>
        <p:nvSpPr>
          <p:cNvPr id="4" name="TextBox 3"/>
          <p:cNvSpPr txBox="1"/>
          <p:nvPr/>
        </p:nvSpPr>
        <p:spPr>
          <a:xfrm>
            <a:off x="1627595" y="2411010"/>
            <a:ext cx="1729961" cy="1015663"/>
          </a:xfrm>
          <a:prstGeom prst="rect">
            <a:avLst/>
          </a:prstGeom>
          <a:noFill/>
        </p:spPr>
        <p:txBody>
          <a:bodyPr wrap="none" rtlCol="0">
            <a:spAutoFit/>
          </a:bodyPr>
          <a:lstStyle/>
          <a:p>
            <a:pPr eaLnBrk="1" hangingPunct="1"/>
            <a:r>
              <a:rPr lang="zh-CN" altLang="en-US" sz="6000" b="1" dirty="0">
                <a:solidFill>
                  <a:prstClr val="black"/>
                </a:solidFill>
                <a:latin typeface="楷体" pitchFamily="49" charset="-122"/>
                <a:ea typeface="楷体" pitchFamily="49" charset="-122"/>
              </a:rPr>
              <a:t>大脑</a:t>
            </a:r>
            <a:endParaRPr lang="zh-CN" altLang="en-US" sz="6000" b="1" dirty="0">
              <a:solidFill>
                <a:prstClr val="black"/>
              </a:solidFill>
              <a:latin typeface="楷体" pitchFamily="49" charset="-122"/>
              <a:ea typeface="楷体" pitchFamily="49" charset="-122"/>
            </a:endParaRPr>
          </a:p>
        </p:txBody>
      </p:sp>
      <p:sp>
        <p:nvSpPr>
          <p:cNvPr id="5" name="TextBox 4"/>
          <p:cNvSpPr txBox="1"/>
          <p:nvPr/>
        </p:nvSpPr>
        <p:spPr>
          <a:xfrm>
            <a:off x="3643308" y="4286258"/>
            <a:ext cx="957313" cy="1015663"/>
          </a:xfrm>
          <a:prstGeom prst="rect">
            <a:avLst/>
          </a:prstGeom>
          <a:noFill/>
        </p:spPr>
        <p:txBody>
          <a:bodyPr wrap="none" rtlCol="0">
            <a:spAutoFit/>
          </a:bodyPr>
          <a:lstStyle/>
          <a:p>
            <a:pPr eaLnBrk="1" hangingPunct="1"/>
            <a:r>
              <a:rPr lang="zh-CN" altLang="en-US" sz="6000" b="1" dirty="0">
                <a:solidFill>
                  <a:prstClr val="black"/>
                </a:solidFill>
                <a:latin typeface="楷体" pitchFamily="49" charset="-122"/>
                <a:ea typeface="楷体" pitchFamily="49" charset="-122"/>
              </a:rPr>
              <a:t>会</a:t>
            </a:r>
            <a:endParaRPr lang="zh-CN" altLang="en-US" sz="6000" b="1" dirty="0">
              <a:solidFill>
                <a:prstClr val="black"/>
              </a:solidFill>
              <a:latin typeface="楷体" pitchFamily="49" charset="-122"/>
              <a:ea typeface="楷体" pitchFamily="49" charset="-122"/>
            </a:endParaRPr>
          </a:p>
        </p:txBody>
      </p:sp>
      <p:sp>
        <p:nvSpPr>
          <p:cNvPr id="6" name="TextBox 5"/>
          <p:cNvSpPr txBox="1"/>
          <p:nvPr/>
        </p:nvSpPr>
        <p:spPr>
          <a:xfrm>
            <a:off x="4985181" y="2357432"/>
            <a:ext cx="1729961" cy="1015663"/>
          </a:xfrm>
          <a:prstGeom prst="rect">
            <a:avLst/>
          </a:prstGeom>
          <a:noFill/>
        </p:spPr>
        <p:txBody>
          <a:bodyPr wrap="none" rtlCol="0">
            <a:spAutoFit/>
          </a:bodyPr>
          <a:lstStyle/>
          <a:p>
            <a:pPr eaLnBrk="1" hangingPunct="1"/>
            <a:r>
              <a:rPr lang="zh-CN" altLang="en-US" sz="6000" b="1" dirty="0">
                <a:solidFill>
                  <a:prstClr val="black"/>
                </a:solidFill>
                <a:latin typeface="楷体" pitchFamily="49" charset="-122"/>
                <a:ea typeface="楷体" pitchFamily="49" charset="-122"/>
              </a:rPr>
              <a:t>做工</a:t>
            </a:r>
            <a:endParaRPr lang="zh-CN" altLang="en-US" sz="6000" b="1" dirty="0">
              <a:solidFill>
                <a:prstClr val="black"/>
              </a:solidFill>
              <a:latin typeface="楷体" pitchFamily="49" charset="-122"/>
              <a:ea typeface="楷体" pitchFamily="49" charset="-122"/>
            </a:endParaRPr>
          </a:p>
        </p:txBody>
      </p:sp>
      <p:sp>
        <p:nvSpPr>
          <p:cNvPr id="7" name="TextBox 6"/>
          <p:cNvSpPr txBox="1"/>
          <p:nvPr/>
        </p:nvSpPr>
        <p:spPr>
          <a:xfrm>
            <a:off x="5332407" y="4286258"/>
            <a:ext cx="957313" cy="1015663"/>
          </a:xfrm>
          <a:prstGeom prst="rect">
            <a:avLst/>
          </a:prstGeom>
          <a:noFill/>
        </p:spPr>
        <p:txBody>
          <a:bodyPr wrap="none" rtlCol="0">
            <a:spAutoFit/>
          </a:bodyPr>
          <a:lstStyle/>
          <a:p>
            <a:pPr eaLnBrk="1" hangingPunct="1"/>
            <a:r>
              <a:rPr lang="zh-CN" altLang="en-US" sz="6000" b="1" dirty="0">
                <a:solidFill>
                  <a:prstClr val="black"/>
                </a:solidFill>
                <a:latin typeface="楷体" pitchFamily="49" charset="-122"/>
                <a:ea typeface="楷体" pitchFamily="49" charset="-122"/>
              </a:rPr>
              <a:t>又</a:t>
            </a:r>
            <a:endParaRPr lang="en-US" altLang="zh-CN" sz="6000" b="1" dirty="0">
              <a:solidFill>
                <a:prstClr val="black"/>
              </a:solidFill>
              <a:latin typeface="楷体" pitchFamily="49" charset="-122"/>
              <a:ea typeface="楷体" pitchFamily="49" charset="-122"/>
            </a:endParaRPr>
          </a:p>
        </p:txBody>
      </p:sp>
      <p:sp>
        <p:nvSpPr>
          <p:cNvPr id="8" name="TextBox 7"/>
          <p:cNvSpPr txBox="1"/>
          <p:nvPr/>
        </p:nvSpPr>
        <p:spPr>
          <a:xfrm>
            <a:off x="1971615" y="4274609"/>
            <a:ext cx="957313" cy="1015663"/>
          </a:xfrm>
          <a:prstGeom prst="rect">
            <a:avLst/>
          </a:prstGeom>
          <a:noFill/>
        </p:spPr>
        <p:txBody>
          <a:bodyPr wrap="none" rtlCol="0">
            <a:spAutoFit/>
          </a:bodyPr>
          <a:lstStyle/>
          <a:p>
            <a:pPr eaLnBrk="1" hangingPunct="1"/>
            <a:r>
              <a:rPr lang="zh-CN" altLang="en-US" sz="6000" b="1" dirty="0">
                <a:solidFill>
                  <a:prstClr val="black"/>
                </a:solidFill>
                <a:latin typeface="楷体" pitchFamily="49" charset="-122"/>
                <a:ea typeface="楷体" pitchFamily="49" charset="-122"/>
              </a:rPr>
              <a:t>才</a:t>
            </a:r>
            <a:endParaRPr lang="zh-CN" altLang="en-US" sz="6000" b="1" dirty="0">
              <a:solidFill>
                <a:prstClr val="black"/>
              </a:solidFill>
              <a:latin typeface="楷体" pitchFamily="49" charset="-122"/>
              <a:ea typeface="楷体" pitchFamily="49" charset="-122"/>
            </a:endParaRPr>
          </a:p>
        </p:txBody>
      </p:sp>
      <p:sp>
        <p:nvSpPr>
          <p:cNvPr id="9" name="TextBox 8"/>
          <p:cNvSpPr txBox="1"/>
          <p:nvPr/>
        </p:nvSpPr>
        <p:spPr>
          <a:xfrm>
            <a:off x="1643044" y="3321845"/>
            <a:ext cx="1729961" cy="1015663"/>
          </a:xfrm>
          <a:prstGeom prst="rect">
            <a:avLst/>
          </a:prstGeom>
          <a:noFill/>
        </p:spPr>
        <p:txBody>
          <a:bodyPr wrap="none" rtlCol="0">
            <a:spAutoFit/>
          </a:bodyPr>
          <a:lstStyle/>
          <a:p>
            <a:pPr eaLnBrk="1" hangingPunct="1"/>
            <a:r>
              <a:rPr lang="zh-CN" altLang="en-US" sz="6000" b="1" dirty="0">
                <a:solidFill>
                  <a:prstClr val="black"/>
                </a:solidFill>
                <a:latin typeface="楷体" pitchFamily="49" charset="-122"/>
                <a:ea typeface="楷体" pitchFamily="49" charset="-122"/>
              </a:rPr>
              <a:t>一切</a:t>
            </a:r>
            <a:endParaRPr lang="zh-CN" altLang="en-US" sz="6000" b="1" dirty="0">
              <a:solidFill>
                <a:prstClr val="black"/>
              </a:solidFill>
              <a:latin typeface="楷体" pitchFamily="49" charset="-122"/>
              <a:ea typeface="楷体" pitchFamily="49" charset="-122"/>
            </a:endParaRPr>
          </a:p>
        </p:txBody>
      </p:sp>
      <p:sp>
        <p:nvSpPr>
          <p:cNvPr id="10" name="TextBox 9"/>
          <p:cNvSpPr txBox="1"/>
          <p:nvPr/>
        </p:nvSpPr>
        <p:spPr>
          <a:xfrm>
            <a:off x="5000630" y="3310196"/>
            <a:ext cx="1729961" cy="1015663"/>
          </a:xfrm>
          <a:prstGeom prst="rect">
            <a:avLst/>
          </a:prstGeom>
          <a:noFill/>
        </p:spPr>
        <p:txBody>
          <a:bodyPr wrap="none" rtlCol="0">
            <a:spAutoFit/>
          </a:bodyPr>
          <a:lstStyle/>
          <a:p>
            <a:pPr eaLnBrk="1" hangingPunct="1"/>
            <a:r>
              <a:rPr lang="zh-CN" altLang="en-US" sz="6000" b="1" dirty="0">
                <a:solidFill>
                  <a:prstClr val="black"/>
                </a:solidFill>
                <a:latin typeface="楷体" pitchFamily="49" charset="-122"/>
                <a:ea typeface="楷体" pitchFamily="49" charset="-122"/>
              </a:rPr>
              <a:t>劳动</a:t>
            </a:r>
            <a:endParaRPr lang="zh-CN" altLang="en-US" sz="6000" b="1" dirty="0">
              <a:solidFill>
                <a:prstClr val="black"/>
              </a:solidFill>
              <a:latin typeface="楷体" pitchFamily="49" charset="-122"/>
              <a:ea typeface="楷体" pitchFamily="49" charset="-122"/>
            </a:endParaRPr>
          </a:p>
        </p:txBody>
      </p:sp>
      <p:pic>
        <p:nvPicPr>
          <p:cNvPr id="17410" name="Picture 2" descr="C:\Program Files (x86)\Microsoft Office\MEDIA\CAGCAT10\j0216588.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144966"/>
            <a:ext cx="2343704" cy="1355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Program Files (x86)\Microsoft Office\MEDIA\CAGCAT10\j0216588.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0619" y="1144965"/>
            <a:ext cx="2343704" cy="13558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Program Files (x86)\Microsoft Office\MEDIA\CAGCAT10\j0216588.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6869" y="2060391"/>
            <a:ext cx="2343704" cy="13558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Program Files (x86)\Microsoft Office\MEDIA\CAGCAT10\j0216588.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2141330"/>
            <a:ext cx="2343704" cy="13558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Program Files (x86)\Microsoft Office\MEDIA\CAGCAT10\j0216588.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0480" y="3024804"/>
            <a:ext cx="2343704" cy="13558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Program Files (x86)\Microsoft Office\MEDIA\CAGCAT10\j0216588.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0619" y="3017932"/>
            <a:ext cx="2343704" cy="1355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Program Files (x86)\Microsoft Office\MEDIA\CAGCAT10\j0216588.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0480" y="3989217"/>
            <a:ext cx="2343704" cy="13558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Program Files (x86)\Microsoft Office\MEDIA\CAGCAT10\j0216588.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0110" y="3989217"/>
            <a:ext cx="2343704" cy="13558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Program Files (x86)\Microsoft Office\MEDIA\CAGCAT10\j0216588.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7606" y="4016759"/>
            <a:ext cx="2343704" cy="135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690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500"/>
                                        <p:tgtEl>
                                          <p:spTgt spid="17410"/>
                                        </p:tgtEl>
                                      </p:cBhvr>
                                    </p:animEffect>
                                    <p:set>
                                      <p:cBhvr>
                                        <p:cTn id="7" dur="1" fill="hold">
                                          <p:stCondLst>
                                            <p:cond delay="499"/>
                                          </p:stCondLst>
                                        </p:cTn>
                                        <p:tgtEl>
                                          <p:spTgt spid="174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nodeType="clickEffect">
                                  <p:stCondLst>
                                    <p:cond delay="0"/>
                                  </p:stCondLst>
                                  <p:childTnLst>
                                    <p:animEffect transition="out" filter="randombar(horizontal)">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xit" presetSubtype="0" fill="hold" nodeType="clickEffect">
                                  <p:stCondLst>
                                    <p:cond delay="0"/>
                                  </p:stCondLst>
                                  <p:childTnLst>
                                    <p:anim calcmode="lin" valueType="num">
                                      <p:cBhvr>
                                        <p:cTn id="36" dur="500"/>
                                        <p:tgtEl>
                                          <p:spTgt spid="16"/>
                                        </p:tgtEl>
                                        <p:attrNameLst>
                                          <p:attrName>ppt_w</p:attrName>
                                        </p:attrNameLst>
                                      </p:cBhvr>
                                      <p:tavLst>
                                        <p:tav tm="0">
                                          <p:val>
                                            <p:strVal val="ppt_w"/>
                                          </p:val>
                                        </p:tav>
                                        <p:tav tm="100000">
                                          <p:val>
                                            <p:fltVal val="0"/>
                                          </p:val>
                                        </p:tav>
                                      </p:tavLst>
                                    </p:anim>
                                    <p:anim calcmode="lin" valueType="num">
                                      <p:cBhvr>
                                        <p:cTn id="37" dur="500"/>
                                        <p:tgtEl>
                                          <p:spTgt spid="16"/>
                                        </p:tgtEl>
                                        <p:attrNameLst>
                                          <p:attrName>ppt_h</p:attrName>
                                        </p:attrNameLst>
                                      </p:cBhvr>
                                      <p:tavLst>
                                        <p:tav tm="0">
                                          <p:val>
                                            <p:strVal val="ppt_h"/>
                                          </p:val>
                                        </p:tav>
                                        <p:tav tm="100000">
                                          <p:val>
                                            <p:fltVal val="0"/>
                                          </p:val>
                                        </p:tav>
                                      </p:tavLst>
                                    </p:anim>
                                    <p:anim calcmode="lin" valueType="num">
                                      <p:cBhvr>
                                        <p:cTn id="38" dur="500"/>
                                        <p:tgtEl>
                                          <p:spTgt spid="16"/>
                                        </p:tgtEl>
                                        <p:attrNameLst>
                                          <p:attrName>style.rotation</p:attrName>
                                        </p:attrNameLst>
                                      </p:cBhvr>
                                      <p:tavLst>
                                        <p:tav tm="0">
                                          <p:val>
                                            <p:fltVal val="0"/>
                                          </p:val>
                                        </p:tav>
                                        <p:tav tm="100000">
                                          <p:val>
                                            <p:fltVal val="90"/>
                                          </p:val>
                                        </p:tav>
                                      </p:tavLst>
                                    </p:anim>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6" presetClass="exit" presetSubtype="32" fill="hold" nodeType="clickEffect">
                                  <p:stCondLst>
                                    <p:cond delay="0"/>
                                  </p:stCondLst>
                                  <p:childTnLst>
                                    <p:animEffect transition="out" filter="circle(out)">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1" presetClass="exit" presetSubtype="1" fill="hold" nodeType="clickEffect">
                                  <p:stCondLst>
                                    <p:cond delay="0"/>
                                  </p:stCondLst>
                                  <p:childTnLst>
                                    <p:animEffect transition="out" filter="wheel(1)">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 y="857250"/>
            <a:ext cx="8286405" cy="540060"/>
            <a:chOff x="2429" y="0"/>
            <a:chExt cx="4974037" cy="720080"/>
          </a:xfrm>
          <a:scene3d>
            <a:camera prst="orthographicFront"/>
            <a:lightRig rig="chilly" dir="t"/>
          </a:scene3d>
        </p:grpSpPr>
        <p:sp>
          <p:nvSpPr>
            <p:cNvPr id="4" name="圆角矩形 3"/>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5"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三</a:t>
              </a:r>
              <a:r>
                <a:rPr lang="zh-CN" altLang="en-US" sz="3600" dirty="0">
                  <a:solidFill>
                    <a:prstClr val="white"/>
                  </a:solidFill>
                  <a:latin typeface="华文行楷" pitchFamily="2" charset="-122"/>
                  <a:ea typeface="华文行楷" pitchFamily="2" charset="-122"/>
                </a:rPr>
                <a:t>、读中明理、巩固识字</a:t>
              </a:r>
              <a:endParaRPr lang="zh-CN" altLang="en-US" sz="3600" dirty="0">
                <a:solidFill>
                  <a:srgbClr val="FF0000"/>
                </a:solidFill>
                <a:latin typeface="华文行楷" pitchFamily="2" charset="-122"/>
                <a:ea typeface="华文行楷" pitchFamily="2" charset="-122"/>
              </a:endParaRPr>
            </a:p>
          </p:txBody>
        </p:sp>
      </p:gr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12" t="3412"/>
          <a:stretch/>
        </p:blipFill>
        <p:spPr bwMode="auto">
          <a:xfrm>
            <a:off x="2400614" y="1556792"/>
            <a:ext cx="4524265" cy="2796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4" name="TextBox 21503"/>
          <p:cNvSpPr txBox="1"/>
          <p:nvPr/>
        </p:nvSpPr>
        <p:spPr>
          <a:xfrm>
            <a:off x="2483769" y="4725145"/>
            <a:ext cx="2954655" cy="646331"/>
          </a:xfrm>
          <a:prstGeom prst="rect">
            <a:avLst/>
          </a:prstGeom>
          <a:noFill/>
        </p:spPr>
        <p:txBody>
          <a:bodyPr wrap="none" rtlCol="0">
            <a:spAutoFit/>
          </a:bodyPr>
          <a:lstStyle/>
          <a:p>
            <a:pPr eaLnBrk="1" hangingPunct="1"/>
            <a:r>
              <a:rPr lang="zh-CN" altLang="en-US" sz="3600" b="1" dirty="0">
                <a:solidFill>
                  <a:prstClr val="black"/>
                </a:solidFill>
                <a:latin typeface="Arial" pitchFamily="34" charset="0"/>
              </a:rPr>
              <a:t>结合板书背诵</a:t>
            </a:r>
            <a:endParaRPr lang="zh-CN" altLang="en-US" sz="3600" b="1" dirty="0">
              <a:solidFill>
                <a:prstClr val="black"/>
              </a:solidFill>
              <a:latin typeface="Arial" pitchFamily="34" charset="0"/>
            </a:endParaRPr>
          </a:p>
        </p:txBody>
      </p:sp>
    </p:spTree>
    <p:extLst>
      <p:ext uri="{BB962C8B-B14F-4D97-AF65-F5344CB8AC3E}">
        <p14:creationId xmlns:p14="http://schemas.microsoft.com/office/powerpoint/2010/main" val="920989604"/>
      </p:ext>
    </p:extLst>
  </p:cSld>
  <p:clrMapOvr>
    <a:masterClrMapping/>
  </p:clrMapOvr>
  <p:transition>
    <p:fade/>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1" y="857250"/>
            <a:ext cx="8286405" cy="540060"/>
            <a:chOff x="2429" y="0"/>
            <a:chExt cx="4974037" cy="720080"/>
          </a:xfrm>
          <a:scene3d>
            <a:camera prst="orthographicFront"/>
            <a:lightRig rig="chilly" dir="t"/>
          </a:scene3d>
        </p:grpSpPr>
        <p:sp>
          <p:nvSpPr>
            <p:cNvPr id="6" name="圆角矩形 5"/>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7"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四、手脑并用、学写生字</a:t>
              </a:r>
            </a:p>
          </p:txBody>
        </p:sp>
      </p:gr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62" y="1512540"/>
            <a:ext cx="5543550"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4061676"/>
      </p:ext>
    </p:extLst>
  </p:cSld>
  <p:clrMapOvr>
    <a:masterClrMapping/>
  </p:clrMapOvr>
  <p:transition>
    <p:fade/>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1" y="857250"/>
            <a:ext cx="8286405" cy="540060"/>
            <a:chOff x="2429" y="0"/>
            <a:chExt cx="4974037" cy="720080"/>
          </a:xfrm>
          <a:scene3d>
            <a:camera prst="orthographicFront"/>
            <a:lightRig rig="chilly" dir="t"/>
          </a:scene3d>
        </p:grpSpPr>
        <p:sp>
          <p:nvSpPr>
            <p:cNvPr id="6" name="圆角矩形 5"/>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7"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四、手脑并用、学写生字</a:t>
              </a:r>
            </a:p>
          </p:txBody>
        </p:sp>
      </p:grpSp>
      <p:pic>
        <p:nvPicPr>
          <p:cNvPr id="8"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2060576"/>
            <a:ext cx="38481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04916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nvGraphicFramePr>
        <p:xfrm>
          <a:off x="539553" y="1541016"/>
          <a:ext cx="7602837" cy="4192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组合 2"/>
          <p:cNvGrpSpPr/>
          <p:nvPr/>
        </p:nvGrpSpPr>
        <p:grpSpPr>
          <a:xfrm>
            <a:off x="1" y="857250"/>
            <a:ext cx="8286405" cy="540060"/>
            <a:chOff x="2429" y="0"/>
            <a:chExt cx="4974037" cy="720080"/>
          </a:xfrm>
          <a:scene3d>
            <a:camera prst="orthographicFront"/>
            <a:lightRig rig="chilly" dir="t"/>
          </a:scene3d>
        </p:grpSpPr>
        <p:sp>
          <p:nvSpPr>
            <p:cNvPr id="6" name="圆角矩形 5"/>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7"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四、手脑并用、学写生字</a:t>
              </a:r>
            </a:p>
          </p:txBody>
        </p:sp>
      </p:grpSp>
    </p:spTree>
    <p:extLst>
      <p:ext uri="{BB962C8B-B14F-4D97-AF65-F5344CB8AC3E}">
        <p14:creationId xmlns:p14="http://schemas.microsoft.com/office/powerpoint/2010/main" val="1364735049"/>
      </p:ext>
    </p:extLst>
  </p:cSld>
  <p:clrMapOvr>
    <a:masterClrMapping/>
  </p:clrMapOvr>
  <p:transition>
    <p:fade/>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97311"/>
            <a:ext cx="678180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组合 2"/>
          <p:cNvGrpSpPr/>
          <p:nvPr/>
        </p:nvGrpSpPr>
        <p:grpSpPr>
          <a:xfrm>
            <a:off x="1" y="857250"/>
            <a:ext cx="8286405" cy="540060"/>
            <a:chOff x="2429" y="0"/>
            <a:chExt cx="4974037" cy="720080"/>
          </a:xfrm>
          <a:scene3d>
            <a:camera prst="orthographicFront"/>
            <a:lightRig rig="chilly" dir="t"/>
          </a:scene3d>
        </p:grpSpPr>
        <p:sp>
          <p:nvSpPr>
            <p:cNvPr id="7" name="圆角矩形 6"/>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8"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四、手脑并用、学写生字</a:t>
              </a:r>
            </a:p>
          </p:txBody>
        </p:sp>
      </p:gr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876376"/>
            <a:ext cx="678180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581" y="4252413"/>
            <a:ext cx="658177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椭圆 3"/>
          <p:cNvSpPr/>
          <p:nvPr/>
        </p:nvSpPr>
        <p:spPr>
          <a:xfrm>
            <a:off x="1403648" y="4509120"/>
            <a:ext cx="288032"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zh-CN" altLang="en-US">
              <a:solidFill>
                <a:prstClr val="white"/>
              </a:solidFill>
              <a:latin typeface="Lucida Sans Unicode"/>
              <a:ea typeface="黑体" panose="02010609060101010101" pitchFamily="49" charset="-122"/>
            </a:endParaRPr>
          </a:p>
        </p:txBody>
      </p:sp>
    </p:spTree>
    <p:extLst>
      <p:ext uri="{BB962C8B-B14F-4D97-AF65-F5344CB8AC3E}">
        <p14:creationId xmlns:p14="http://schemas.microsoft.com/office/powerpoint/2010/main" val="1345742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558"/>
                                        </p:tgtEl>
                                        <p:attrNameLst>
                                          <p:attrName>style.visibility</p:attrName>
                                        </p:attrNameLst>
                                      </p:cBhvr>
                                      <p:to>
                                        <p:strVal val="visible"/>
                                      </p:to>
                                    </p:set>
                                    <p:animEffect transition="in" filter="fade">
                                      <p:cBhvr>
                                        <p:cTn id="13" dur="500"/>
                                        <p:tgtEl>
                                          <p:spTgt spid="235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圆角矩形 7"/>
          <p:cNvSpPr/>
          <p:nvPr/>
        </p:nvSpPr>
        <p:spPr>
          <a:xfrm>
            <a:off x="3922713" y="1568450"/>
            <a:ext cx="1439862" cy="5032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③孤单</a:t>
            </a:r>
          </a:p>
        </p:txBody>
      </p:sp>
      <p:sp>
        <p:nvSpPr>
          <p:cNvPr id="9" name="圆角矩形 8"/>
          <p:cNvSpPr/>
          <p:nvPr/>
        </p:nvSpPr>
        <p:spPr>
          <a:xfrm>
            <a:off x="2198689" y="1568450"/>
            <a:ext cx="1368425" cy="5032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②邻居</a:t>
            </a:r>
          </a:p>
        </p:txBody>
      </p:sp>
      <p:sp>
        <p:nvSpPr>
          <p:cNvPr id="10" name="圆角矩形 9"/>
          <p:cNvSpPr/>
          <p:nvPr/>
        </p:nvSpPr>
        <p:spPr>
          <a:xfrm>
            <a:off x="5724526" y="1543050"/>
            <a:ext cx="1439863" cy="5032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④快乐</a:t>
            </a:r>
          </a:p>
        </p:txBody>
      </p:sp>
      <p:sp>
        <p:nvSpPr>
          <p:cNvPr id="11" name="圆角矩形 10"/>
          <p:cNvSpPr/>
          <p:nvPr/>
        </p:nvSpPr>
        <p:spPr>
          <a:xfrm>
            <a:off x="323850" y="1570038"/>
            <a:ext cx="1511300" cy="5016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①喜鹊</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1138" y="2133601"/>
            <a:ext cx="3852862"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395289" y="3889375"/>
            <a:ext cx="8137525" cy="12969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从前，有一棵树和一只</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_____,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他们很</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______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。后来，他们有了</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______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，每天都很</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______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p>
        </p:txBody>
      </p:sp>
    </p:spTree>
    <p:extLst>
      <p:ext uri="{BB962C8B-B14F-4D97-AF65-F5344CB8AC3E}">
        <p14:creationId xmlns:p14="http://schemas.microsoft.com/office/powerpoint/2010/main" val="1047011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bwMode="auto">
          <a:xfrm>
            <a:off x="500063" y="2143126"/>
            <a:ext cx="8229600" cy="1928813"/>
          </a:xfrm>
          <a:prstGeom prst="roundRect">
            <a:avLst/>
          </a:prstGeom>
          <a:ln w="25400" cap="flat" cmpd="sng" algn="ctr">
            <a:solidFill>
              <a:schemeClr val="accent3"/>
            </a:solidFill>
            <a:prstDash val="solid"/>
            <a:miter lim="800000"/>
            <a:headEnd/>
            <a:tailEnd/>
          </a:ln>
        </p:spPr>
        <p:style>
          <a:lnRef idx="2">
            <a:schemeClr val="accent3"/>
          </a:lnRef>
          <a:fillRef idx="1">
            <a:schemeClr val="lt1"/>
          </a:fillRef>
          <a:effectRef idx="0">
            <a:schemeClr val="accent3"/>
          </a:effectRef>
          <a:fontRef idx="minor">
            <a:schemeClr val="dk1"/>
          </a:fontRef>
        </p:style>
        <p:txBody>
          <a:bodyPr/>
          <a:lstStyle>
            <a:lvl1pPr marL="273050" indent="-273050" algn="l" rtl="0" eaLnBrk="1" fontAlgn="base" hangingPunct="1">
              <a:spcBef>
                <a:spcPct val="20000"/>
              </a:spcBef>
              <a:spcAft>
                <a:spcPct val="0"/>
              </a:spcAft>
              <a:buClr>
                <a:srgbClr val="0BD0D9"/>
              </a:buClr>
              <a:buSzPct val="95000"/>
              <a:buFont typeface="Wingdings 2" pitchFamily="18" charset="2"/>
              <a:buChar char=""/>
              <a:defRPr sz="2600" kern="1200">
                <a:solidFill>
                  <a:schemeClr val="dk1"/>
                </a:solidFill>
                <a:latin typeface="+mn-lt"/>
                <a:ea typeface="+mn-ea"/>
                <a:cs typeface="+mn-cs"/>
              </a:defRPr>
            </a:lvl1pPr>
            <a:lvl2pPr marL="639763" indent="-246063" algn="l" rtl="0" eaLnBrk="1" fontAlgn="base" hangingPunct="1">
              <a:spcBef>
                <a:spcPct val="20000"/>
              </a:spcBef>
              <a:spcAft>
                <a:spcPct val="0"/>
              </a:spcAft>
              <a:buClr>
                <a:schemeClr val="accent1"/>
              </a:buClr>
              <a:buSzPct val="85000"/>
              <a:buFont typeface="Wingdings 2" pitchFamily="18" charset="2"/>
              <a:buChar char=""/>
              <a:defRPr sz="2400" kern="1200">
                <a:solidFill>
                  <a:schemeClr val="dk1"/>
                </a:solidFill>
                <a:latin typeface="+mn-lt"/>
                <a:ea typeface="+mn-ea"/>
                <a:cs typeface="+mn-cs"/>
              </a:defRPr>
            </a:lvl2pPr>
            <a:lvl3pPr marL="914400" indent="-246063" algn="l" rtl="0" eaLnBrk="1" fontAlgn="base" hangingPunct="1">
              <a:spcBef>
                <a:spcPct val="20000"/>
              </a:spcBef>
              <a:spcAft>
                <a:spcPct val="0"/>
              </a:spcAft>
              <a:buClr>
                <a:schemeClr val="accent2"/>
              </a:buClr>
              <a:buSzPct val="70000"/>
              <a:buFont typeface="Wingdings 2" pitchFamily="18" charset="2"/>
              <a:buChar char=""/>
              <a:defRPr sz="2100" kern="1200">
                <a:solidFill>
                  <a:schemeClr val="dk1"/>
                </a:solidFill>
                <a:latin typeface="+mn-lt"/>
                <a:ea typeface="+mn-ea"/>
                <a:cs typeface="+mn-cs"/>
              </a:defRPr>
            </a:lvl3pPr>
            <a:lvl4pPr marL="1187450" indent="-209550" algn="l" rtl="0" eaLnBrk="1" fontAlgn="base" hangingPunct="1">
              <a:spcBef>
                <a:spcPct val="20000"/>
              </a:spcBef>
              <a:spcAft>
                <a:spcPct val="0"/>
              </a:spcAft>
              <a:buClr>
                <a:srgbClr val="0BD0D9"/>
              </a:buClr>
              <a:buSzPct val="65000"/>
              <a:buFont typeface="Wingdings 2" pitchFamily="18" charset="2"/>
              <a:buChar char=""/>
              <a:defRPr sz="2000" kern="1200">
                <a:solidFill>
                  <a:schemeClr val="dk1"/>
                </a:solidFill>
                <a:latin typeface="+mn-lt"/>
                <a:ea typeface="+mn-ea"/>
                <a:cs typeface="+mn-cs"/>
              </a:defRPr>
            </a:lvl4pPr>
            <a:lvl5pPr marL="1462088" indent="-209550" algn="l" rtl="0" eaLnBrk="1" fontAlgn="base" hangingPunct="1">
              <a:spcBef>
                <a:spcPct val="20000"/>
              </a:spcBef>
              <a:spcAft>
                <a:spcPct val="0"/>
              </a:spcAft>
              <a:buClr>
                <a:srgbClr val="10CF9B"/>
              </a:buClr>
              <a:buSzPct val="65000"/>
              <a:buFont typeface="Wingdings 2" pitchFamily="18" charset="2"/>
              <a:buChar char=""/>
              <a:defRPr sz="2000" kern="1200">
                <a:solidFill>
                  <a:schemeClr val="dk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dk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dk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dk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dk1"/>
                </a:solidFill>
                <a:latin typeface="+mn-lt"/>
                <a:ea typeface="+mn-ea"/>
                <a:cs typeface="+mn-cs"/>
              </a:defRPr>
            </a:lvl9pPr>
          </a:lstStyle>
          <a:p>
            <a:pPr marL="0" indent="0">
              <a:buNone/>
              <a:defRPr/>
            </a:pPr>
            <a:r>
              <a:rPr lang="zh-CN" altLang="zh-CN" sz="2000" b="1" dirty="0">
                <a:solidFill>
                  <a:prstClr val="black"/>
                </a:solidFill>
                <a:latin typeface="楷体_GB2312" pitchFamily="49" charset="-122"/>
                <a:ea typeface="楷体_GB2312" pitchFamily="49" charset="-122"/>
              </a:rPr>
              <a:t>设计意图：</a:t>
            </a:r>
            <a:endParaRPr lang="en-US" altLang="zh-CN" sz="2000" b="1" dirty="0">
              <a:solidFill>
                <a:prstClr val="black"/>
              </a:solidFill>
              <a:latin typeface="楷体_GB2312" pitchFamily="49" charset="-122"/>
              <a:ea typeface="楷体_GB2312" pitchFamily="49" charset="-122"/>
            </a:endParaRPr>
          </a:p>
          <a:p>
            <a:pPr marL="0" indent="0">
              <a:buNone/>
              <a:defRPr/>
            </a:pPr>
            <a:r>
              <a:rPr lang="en-US" altLang="zh-CN" sz="2000" b="1" dirty="0">
                <a:solidFill>
                  <a:prstClr val="black"/>
                </a:solidFill>
                <a:latin typeface="Lucida Sans Unicode"/>
                <a:ea typeface="楷体_GB2312" pitchFamily="49" charset="-122"/>
              </a:rPr>
              <a:t>       </a:t>
            </a:r>
            <a:r>
              <a:rPr lang="zh-CN" altLang="en-US" sz="2000" dirty="0">
                <a:solidFill>
                  <a:prstClr val="black"/>
                </a:solidFill>
                <a:latin typeface="Lucida Sans Unicode"/>
                <a:ea typeface="黑体" panose="02010609060101010101" pitchFamily="49" charset="-122"/>
              </a:rPr>
              <a:t>写字是贯穿小学阶段的重点，课堂上应给学生足够的写字时间，在这里，通过有效的指导和评议，培养学生良好的写字习惯，和自主写字的能力。</a:t>
            </a:r>
            <a:endParaRPr lang="en-US" altLang="zh-CN" sz="2000" b="1" dirty="0">
              <a:solidFill>
                <a:prstClr val="black"/>
              </a:solidFill>
              <a:latin typeface="楷体_GB2312" pitchFamily="49" charset="-122"/>
              <a:ea typeface="楷体_GB2312" pitchFamily="49" charset="-122"/>
            </a:endParaRPr>
          </a:p>
          <a:p>
            <a:pPr marL="0" indent="0">
              <a:lnSpc>
                <a:spcPct val="150000"/>
              </a:lnSpc>
              <a:buNone/>
              <a:defRPr/>
            </a:pPr>
            <a:r>
              <a:rPr lang="en-US" altLang="zh-CN" sz="2000" b="1" dirty="0">
                <a:solidFill>
                  <a:prstClr val="black"/>
                </a:solidFill>
                <a:latin typeface="黑体" panose="02010609060101010101" pitchFamily="49" charset="-122"/>
                <a:ea typeface="黑体" panose="02010609060101010101" pitchFamily="49" charset="-122"/>
              </a:rPr>
              <a:t>      </a:t>
            </a:r>
          </a:p>
          <a:p>
            <a:pPr marL="0" indent="0">
              <a:lnSpc>
                <a:spcPct val="150000"/>
              </a:lnSpc>
              <a:buNone/>
              <a:defRPr/>
            </a:pPr>
            <a:endParaRPr lang="en-US" altLang="zh-CN" sz="2000" b="1" dirty="0">
              <a:solidFill>
                <a:prstClr val="black"/>
              </a:solidFill>
              <a:latin typeface="楷体_GB2312" pitchFamily="49" charset="-122"/>
              <a:ea typeface="楷体_GB2312" pitchFamily="49" charset="-122"/>
            </a:endParaRPr>
          </a:p>
        </p:txBody>
      </p:sp>
      <p:grpSp>
        <p:nvGrpSpPr>
          <p:cNvPr id="3" name="组合 2"/>
          <p:cNvGrpSpPr/>
          <p:nvPr/>
        </p:nvGrpSpPr>
        <p:grpSpPr>
          <a:xfrm>
            <a:off x="1" y="857250"/>
            <a:ext cx="8286405" cy="540060"/>
            <a:chOff x="2429" y="0"/>
            <a:chExt cx="4974037" cy="720080"/>
          </a:xfrm>
          <a:scene3d>
            <a:camera prst="orthographicFront"/>
            <a:lightRig rig="chilly" dir="t"/>
          </a:scene3d>
        </p:grpSpPr>
        <p:sp>
          <p:nvSpPr>
            <p:cNvPr id="4" name="圆角矩形 3"/>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5"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四、手脑并用、学写生字</a:t>
              </a:r>
            </a:p>
          </p:txBody>
        </p:sp>
      </p:grpSp>
    </p:spTree>
    <p:extLst>
      <p:ext uri="{BB962C8B-B14F-4D97-AF65-F5344CB8AC3E}">
        <p14:creationId xmlns:p14="http://schemas.microsoft.com/office/powerpoint/2010/main" val="3441233202"/>
      </p:ext>
    </p:extLst>
  </p:cSld>
  <p:clrMapOvr>
    <a:masterClrMapping/>
  </p:clrMapOvr>
  <p:transition>
    <p:fade/>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2845" y="1000108"/>
            <a:ext cx="2669781" cy="540060"/>
            <a:chOff x="2429" y="0"/>
            <a:chExt cx="4974037" cy="720080"/>
          </a:xfrm>
          <a:scene3d>
            <a:camera prst="orthographicFront"/>
            <a:lightRig rig="chilly" dir="t"/>
          </a:scene3d>
        </p:grpSpPr>
        <p:sp>
          <p:nvSpPr>
            <p:cNvPr id="3" name="圆角矩形 2"/>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4"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板书设计</a:t>
              </a:r>
            </a:p>
          </p:txBody>
        </p:sp>
      </p:grpSp>
      <p:grpSp>
        <p:nvGrpSpPr>
          <p:cNvPr id="51203" name="Group 4"/>
          <p:cNvGrpSpPr>
            <a:grpSpLocks noChangeAspect="1"/>
          </p:cNvGrpSpPr>
          <p:nvPr/>
        </p:nvGrpSpPr>
        <p:grpSpPr bwMode="auto">
          <a:xfrm>
            <a:off x="971551" y="1700214"/>
            <a:ext cx="7129463" cy="3673475"/>
            <a:chOff x="612" y="531"/>
            <a:chExt cx="4491" cy="2314"/>
          </a:xfrm>
        </p:grpSpPr>
        <p:sp>
          <p:nvSpPr>
            <p:cNvPr id="51204" name="AutoShape 3"/>
            <p:cNvSpPr>
              <a:spLocks noChangeAspect="1" noChangeArrowheads="1" noTextEdit="1"/>
            </p:cNvSpPr>
            <p:nvPr/>
          </p:nvSpPr>
          <p:spPr bwMode="auto">
            <a:xfrm>
              <a:off x="612" y="531"/>
              <a:ext cx="4491" cy="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prstClr val="black"/>
                </a:solidFill>
                <a:latin typeface="Arial" pitchFamily="34" charset="0"/>
              </a:endParaRPr>
            </a:p>
          </p:txBody>
        </p:sp>
        <p:sp>
          <p:nvSpPr>
            <p:cNvPr id="51205" name="Rectangle 5"/>
            <p:cNvSpPr>
              <a:spLocks noChangeArrowheads="1"/>
            </p:cNvSpPr>
            <p:nvPr/>
          </p:nvSpPr>
          <p:spPr bwMode="auto">
            <a:xfrm>
              <a:off x="612" y="580"/>
              <a:ext cx="3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zh-CN" altLang="zh-CN">
                  <a:solidFill>
                    <a:srgbClr val="000000"/>
                  </a:solidFill>
                  <a:latin typeface="Calibri" pitchFamily="34" charset="0"/>
                </a:rPr>
                <a:t> </a:t>
              </a:r>
              <a:endParaRPr lang="zh-CN" altLang="zh-CN">
                <a:solidFill>
                  <a:prstClr val="black"/>
                </a:solidFill>
                <a:latin typeface="Arial" pitchFamily="34" charset="0"/>
              </a:endParaRPr>
            </a:p>
          </p:txBody>
        </p:sp>
        <p:sp>
          <p:nvSpPr>
            <p:cNvPr id="51206" name="Rectangle 6"/>
            <p:cNvSpPr>
              <a:spLocks noChangeArrowheads="1"/>
            </p:cNvSpPr>
            <p:nvPr/>
          </p:nvSpPr>
          <p:spPr bwMode="auto">
            <a:xfrm>
              <a:off x="1391" y="876"/>
              <a:ext cx="2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zh-CN" altLang="en-US">
                  <a:solidFill>
                    <a:srgbClr val="000000"/>
                  </a:solidFill>
                  <a:latin typeface="宋体" pitchFamily="2" charset="-122"/>
                </a:rPr>
                <a:t>双手</a:t>
              </a:r>
              <a:endParaRPr lang="zh-CN" altLang="en-US">
                <a:solidFill>
                  <a:prstClr val="black"/>
                </a:solidFill>
                <a:latin typeface="Arial" pitchFamily="34" charset="0"/>
              </a:endParaRPr>
            </a:p>
          </p:txBody>
        </p:sp>
        <p:sp>
          <p:nvSpPr>
            <p:cNvPr id="51207" name="Rectangle 7"/>
            <p:cNvSpPr>
              <a:spLocks noChangeArrowheads="1"/>
            </p:cNvSpPr>
            <p:nvPr/>
          </p:nvSpPr>
          <p:spPr bwMode="auto">
            <a:xfrm>
              <a:off x="1651" y="861"/>
              <a:ext cx="3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zh-CN" altLang="zh-CN">
                  <a:solidFill>
                    <a:srgbClr val="000000"/>
                  </a:solidFill>
                  <a:latin typeface="Calibri" pitchFamily="34" charset="0"/>
                </a:rPr>
                <a:t> </a:t>
              </a:r>
              <a:endParaRPr lang="zh-CN" altLang="zh-CN">
                <a:solidFill>
                  <a:prstClr val="black"/>
                </a:solidFill>
                <a:latin typeface="Arial" pitchFamily="34" charset="0"/>
              </a:endParaRPr>
            </a:p>
          </p:txBody>
        </p:sp>
        <p:sp>
          <p:nvSpPr>
            <p:cNvPr id="51208" name="Rectangle 8"/>
            <p:cNvSpPr>
              <a:spLocks noChangeArrowheads="1"/>
            </p:cNvSpPr>
            <p:nvPr/>
          </p:nvSpPr>
          <p:spPr bwMode="auto">
            <a:xfrm>
              <a:off x="1261" y="1154"/>
              <a:ext cx="58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zh-CN" altLang="en-US">
                  <a:solidFill>
                    <a:srgbClr val="000000"/>
                  </a:solidFill>
                  <a:latin typeface="宋体" pitchFamily="2" charset="-122"/>
                </a:rPr>
                <a:t>（做工）</a:t>
              </a:r>
              <a:endParaRPr lang="zh-CN" altLang="en-US">
                <a:solidFill>
                  <a:prstClr val="black"/>
                </a:solidFill>
                <a:latin typeface="Arial" pitchFamily="34" charset="0"/>
              </a:endParaRPr>
            </a:p>
          </p:txBody>
        </p:sp>
        <p:sp>
          <p:nvSpPr>
            <p:cNvPr id="51209" name="Rectangle 9"/>
            <p:cNvSpPr>
              <a:spLocks noChangeArrowheads="1"/>
            </p:cNvSpPr>
            <p:nvPr/>
          </p:nvSpPr>
          <p:spPr bwMode="auto">
            <a:xfrm>
              <a:off x="1781" y="1139"/>
              <a:ext cx="3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zh-CN" altLang="zh-CN">
                  <a:solidFill>
                    <a:srgbClr val="000000"/>
                  </a:solidFill>
                  <a:latin typeface="Calibri" pitchFamily="34" charset="0"/>
                </a:rPr>
                <a:t> </a:t>
              </a:r>
              <a:endParaRPr lang="zh-CN" altLang="zh-CN">
                <a:solidFill>
                  <a:prstClr val="black"/>
                </a:solidFill>
                <a:latin typeface="Arial" pitchFamily="34" charset="0"/>
              </a:endParaRPr>
            </a:p>
          </p:txBody>
        </p:sp>
        <p:sp>
          <p:nvSpPr>
            <p:cNvPr id="51210" name="Rectangle 10"/>
            <p:cNvSpPr>
              <a:spLocks noChangeArrowheads="1"/>
            </p:cNvSpPr>
            <p:nvPr/>
          </p:nvSpPr>
          <p:spPr bwMode="auto">
            <a:xfrm>
              <a:off x="612" y="1431"/>
              <a:ext cx="4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zh-CN" altLang="en-US">
                  <a:solidFill>
                    <a:srgbClr val="000000"/>
                  </a:solidFill>
                  <a:latin typeface="宋体" pitchFamily="2" charset="-122"/>
                </a:rPr>
                <a:t>两件宝</a:t>
              </a:r>
              <a:endParaRPr lang="zh-CN" altLang="en-US">
                <a:solidFill>
                  <a:prstClr val="black"/>
                </a:solidFill>
                <a:latin typeface="Arial" pitchFamily="34" charset="0"/>
              </a:endParaRPr>
            </a:p>
          </p:txBody>
        </p:sp>
        <p:sp>
          <p:nvSpPr>
            <p:cNvPr id="51211" name="Rectangle 11"/>
            <p:cNvSpPr>
              <a:spLocks noChangeArrowheads="1"/>
            </p:cNvSpPr>
            <p:nvPr/>
          </p:nvSpPr>
          <p:spPr bwMode="auto">
            <a:xfrm>
              <a:off x="1002" y="1416"/>
              <a:ext cx="63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zh-CN" altLang="zh-CN">
                  <a:solidFill>
                    <a:srgbClr val="000000"/>
                  </a:solidFill>
                  <a:latin typeface="Calibri" pitchFamily="34" charset="0"/>
                </a:rPr>
                <a:t>                   </a:t>
              </a:r>
              <a:endParaRPr lang="zh-CN" altLang="zh-CN">
                <a:solidFill>
                  <a:prstClr val="black"/>
                </a:solidFill>
                <a:latin typeface="Arial" pitchFamily="34" charset="0"/>
              </a:endParaRPr>
            </a:p>
          </p:txBody>
        </p:sp>
        <p:sp>
          <p:nvSpPr>
            <p:cNvPr id="51212" name="Rectangle 12"/>
            <p:cNvSpPr>
              <a:spLocks noChangeArrowheads="1"/>
            </p:cNvSpPr>
            <p:nvPr/>
          </p:nvSpPr>
          <p:spPr bwMode="auto">
            <a:xfrm>
              <a:off x="2385" y="1305"/>
              <a:ext cx="42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1" hangingPunct="1"/>
              <a:r>
                <a:rPr lang="zh-CN" altLang="en-US">
                  <a:solidFill>
                    <a:srgbClr val="000000"/>
                  </a:solidFill>
                  <a:latin typeface="宋体" pitchFamily="2" charset="-122"/>
                </a:rPr>
                <a:t>劳动</a:t>
              </a:r>
              <a:endParaRPr lang="zh-CN" altLang="en-US">
                <a:solidFill>
                  <a:prstClr val="black"/>
                </a:solidFill>
                <a:latin typeface="Arial" pitchFamily="34" charset="0"/>
              </a:endParaRPr>
            </a:p>
          </p:txBody>
        </p:sp>
        <p:sp>
          <p:nvSpPr>
            <p:cNvPr id="51213" name="Rectangle 13"/>
            <p:cNvSpPr>
              <a:spLocks noChangeArrowheads="1"/>
            </p:cNvSpPr>
            <p:nvPr/>
          </p:nvSpPr>
          <p:spPr bwMode="auto">
            <a:xfrm>
              <a:off x="2495" y="1416"/>
              <a:ext cx="33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zh-CN" altLang="zh-CN">
                  <a:solidFill>
                    <a:srgbClr val="000000"/>
                  </a:solidFill>
                  <a:latin typeface="Calibri" pitchFamily="34" charset="0"/>
                </a:rPr>
                <a:t>          </a:t>
              </a:r>
              <a:endParaRPr lang="zh-CN" altLang="zh-CN">
                <a:solidFill>
                  <a:prstClr val="black"/>
                </a:solidFill>
                <a:latin typeface="Arial" pitchFamily="34" charset="0"/>
              </a:endParaRPr>
            </a:p>
          </p:txBody>
        </p:sp>
        <p:sp>
          <p:nvSpPr>
            <p:cNvPr id="51214" name="Rectangle 14"/>
            <p:cNvSpPr>
              <a:spLocks noChangeArrowheads="1"/>
            </p:cNvSpPr>
            <p:nvPr/>
          </p:nvSpPr>
          <p:spPr bwMode="auto">
            <a:xfrm>
              <a:off x="3144" y="1431"/>
              <a:ext cx="2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zh-CN" altLang="en-US">
                  <a:solidFill>
                    <a:srgbClr val="000000"/>
                  </a:solidFill>
                  <a:latin typeface="宋体" pitchFamily="2" charset="-122"/>
                </a:rPr>
                <a:t>创造</a:t>
              </a:r>
              <a:endParaRPr lang="zh-CN" altLang="en-US">
                <a:solidFill>
                  <a:prstClr val="black"/>
                </a:solidFill>
                <a:latin typeface="Arial" pitchFamily="34" charset="0"/>
              </a:endParaRPr>
            </a:p>
          </p:txBody>
        </p:sp>
        <p:sp>
          <p:nvSpPr>
            <p:cNvPr id="51215" name="Rectangle 15"/>
            <p:cNvSpPr>
              <a:spLocks noChangeArrowheads="1"/>
            </p:cNvSpPr>
            <p:nvPr/>
          </p:nvSpPr>
          <p:spPr bwMode="auto">
            <a:xfrm>
              <a:off x="3404" y="1416"/>
              <a:ext cx="3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zh-CN" altLang="zh-CN">
                  <a:solidFill>
                    <a:srgbClr val="000000"/>
                  </a:solidFill>
                  <a:latin typeface="Calibri" pitchFamily="34" charset="0"/>
                </a:rPr>
                <a:t> </a:t>
              </a:r>
              <a:endParaRPr lang="zh-CN" altLang="zh-CN">
                <a:solidFill>
                  <a:prstClr val="black"/>
                </a:solidFill>
                <a:latin typeface="Arial" pitchFamily="34" charset="0"/>
              </a:endParaRPr>
            </a:p>
          </p:txBody>
        </p:sp>
        <p:sp>
          <p:nvSpPr>
            <p:cNvPr id="51216" name="Rectangle 16"/>
            <p:cNvSpPr>
              <a:spLocks noChangeArrowheads="1"/>
            </p:cNvSpPr>
            <p:nvPr/>
          </p:nvSpPr>
          <p:spPr bwMode="auto">
            <a:xfrm>
              <a:off x="1391" y="1709"/>
              <a:ext cx="2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zh-CN" altLang="en-US">
                  <a:solidFill>
                    <a:srgbClr val="000000"/>
                  </a:solidFill>
                  <a:latin typeface="宋体" pitchFamily="2" charset="-122"/>
                </a:rPr>
                <a:t>大脑</a:t>
              </a:r>
              <a:endParaRPr lang="zh-CN" altLang="en-US">
                <a:solidFill>
                  <a:prstClr val="black"/>
                </a:solidFill>
                <a:latin typeface="Arial" pitchFamily="34" charset="0"/>
              </a:endParaRPr>
            </a:p>
          </p:txBody>
        </p:sp>
        <p:sp>
          <p:nvSpPr>
            <p:cNvPr id="51217" name="Rectangle 17"/>
            <p:cNvSpPr>
              <a:spLocks noChangeArrowheads="1"/>
            </p:cNvSpPr>
            <p:nvPr/>
          </p:nvSpPr>
          <p:spPr bwMode="auto">
            <a:xfrm>
              <a:off x="1651" y="1694"/>
              <a:ext cx="3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zh-CN" altLang="zh-CN">
                  <a:solidFill>
                    <a:srgbClr val="000000"/>
                  </a:solidFill>
                  <a:latin typeface="Calibri" pitchFamily="34" charset="0"/>
                </a:rPr>
                <a:t> </a:t>
              </a:r>
              <a:endParaRPr lang="zh-CN" altLang="zh-CN">
                <a:solidFill>
                  <a:prstClr val="black"/>
                </a:solidFill>
                <a:latin typeface="Arial" pitchFamily="34" charset="0"/>
              </a:endParaRPr>
            </a:p>
          </p:txBody>
        </p:sp>
        <p:sp>
          <p:nvSpPr>
            <p:cNvPr id="51218" name="Rectangle 18"/>
            <p:cNvSpPr>
              <a:spLocks noChangeArrowheads="1"/>
            </p:cNvSpPr>
            <p:nvPr/>
          </p:nvSpPr>
          <p:spPr bwMode="auto">
            <a:xfrm>
              <a:off x="1261" y="1986"/>
              <a:ext cx="58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zh-CN" altLang="en-US">
                  <a:solidFill>
                    <a:srgbClr val="000000"/>
                  </a:solidFill>
                  <a:latin typeface="宋体" pitchFamily="2" charset="-122"/>
                </a:rPr>
                <a:t>（思考）</a:t>
              </a:r>
              <a:endParaRPr lang="zh-CN" altLang="en-US">
                <a:solidFill>
                  <a:prstClr val="black"/>
                </a:solidFill>
                <a:latin typeface="Arial" pitchFamily="34" charset="0"/>
              </a:endParaRPr>
            </a:p>
          </p:txBody>
        </p:sp>
        <p:sp>
          <p:nvSpPr>
            <p:cNvPr id="51219" name="Rectangle 19"/>
            <p:cNvSpPr>
              <a:spLocks noChangeArrowheads="1"/>
            </p:cNvSpPr>
            <p:nvPr/>
          </p:nvSpPr>
          <p:spPr bwMode="auto">
            <a:xfrm>
              <a:off x="1781" y="1971"/>
              <a:ext cx="3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zh-CN" altLang="zh-CN">
                  <a:solidFill>
                    <a:srgbClr val="000000"/>
                  </a:solidFill>
                  <a:latin typeface="Calibri" pitchFamily="34" charset="0"/>
                </a:rPr>
                <a:t> </a:t>
              </a:r>
              <a:endParaRPr lang="zh-CN" altLang="zh-CN">
                <a:solidFill>
                  <a:prstClr val="black"/>
                </a:solidFill>
                <a:latin typeface="Arial" pitchFamily="34" charset="0"/>
              </a:endParaRPr>
            </a:p>
          </p:txBody>
        </p:sp>
        <p:sp>
          <p:nvSpPr>
            <p:cNvPr id="51220" name="Rectangle 20"/>
            <p:cNvSpPr>
              <a:spLocks noChangeArrowheads="1"/>
            </p:cNvSpPr>
            <p:nvPr/>
          </p:nvSpPr>
          <p:spPr bwMode="auto">
            <a:xfrm>
              <a:off x="612" y="2246"/>
              <a:ext cx="3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zh-CN" altLang="zh-CN">
                  <a:solidFill>
                    <a:srgbClr val="000000"/>
                  </a:solidFill>
                  <a:latin typeface="Calibri" pitchFamily="34" charset="0"/>
                </a:rPr>
                <a:t> </a:t>
              </a:r>
              <a:endParaRPr lang="zh-CN" altLang="zh-CN">
                <a:solidFill>
                  <a:prstClr val="black"/>
                </a:solidFill>
                <a:latin typeface="Arial" pitchFamily="34" charset="0"/>
              </a:endParaRPr>
            </a:p>
          </p:txBody>
        </p:sp>
        <p:sp>
          <p:nvSpPr>
            <p:cNvPr id="51221" name="Rectangle 21"/>
            <p:cNvSpPr>
              <a:spLocks noChangeArrowheads="1"/>
            </p:cNvSpPr>
            <p:nvPr/>
          </p:nvSpPr>
          <p:spPr bwMode="auto">
            <a:xfrm>
              <a:off x="612" y="2478"/>
              <a:ext cx="3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zh-CN" altLang="zh-CN">
                  <a:solidFill>
                    <a:srgbClr val="000000"/>
                  </a:solidFill>
                  <a:latin typeface="Calibri" pitchFamily="34" charset="0"/>
                </a:rPr>
                <a:t> </a:t>
              </a:r>
              <a:endParaRPr lang="zh-CN" altLang="zh-CN">
                <a:solidFill>
                  <a:prstClr val="black"/>
                </a:solidFill>
                <a:latin typeface="Arial" pitchFamily="34" charset="0"/>
              </a:endParaRPr>
            </a:p>
          </p:txBody>
        </p:sp>
        <p:sp>
          <p:nvSpPr>
            <p:cNvPr id="51222" name="Rectangle 22"/>
            <p:cNvSpPr>
              <a:spLocks noChangeArrowheads="1"/>
            </p:cNvSpPr>
            <p:nvPr/>
          </p:nvSpPr>
          <p:spPr bwMode="auto">
            <a:xfrm>
              <a:off x="612" y="2674"/>
              <a:ext cx="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zh-CN" altLang="zh-CN" sz="1600">
                  <a:solidFill>
                    <a:srgbClr val="000000"/>
                  </a:solidFill>
                  <a:latin typeface="Calibri" pitchFamily="34" charset="0"/>
                </a:rPr>
                <a:t> </a:t>
              </a:r>
              <a:endParaRPr lang="zh-CN" altLang="zh-CN">
                <a:solidFill>
                  <a:prstClr val="black"/>
                </a:solidFill>
                <a:latin typeface="Arial" pitchFamily="34" charset="0"/>
              </a:endParaRPr>
            </a:p>
          </p:txBody>
        </p:sp>
        <p:sp>
          <p:nvSpPr>
            <p:cNvPr id="51223" name="Freeform 23"/>
            <p:cNvSpPr>
              <a:spLocks/>
            </p:cNvSpPr>
            <p:nvPr/>
          </p:nvSpPr>
          <p:spPr bwMode="auto">
            <a:xfrm>
              <a:off x="1127" y="914"/>
              <a:ext cx="158" cy="1174"/>
            </a:xfrm>
            <a:custGeom>
              <a:avLst/>
              <a:gdLst>
                <a:gd name="T0" fmla="*/ 1751 w 1954"/>
                <a:gd name="T1" fmla="*/ 13177 h 13199"/>
                <a:gd name="T2" fmla="*/ 1473 w 1954"/>
                <a:gd name="T3" fmla="*/ 13061 h 13199"/>
                <a:gd name="T4" fmla="*/ 1243 w 1954"/>
                <a:gd name="T5" fmla="*/ 12865 h 13199"/>
                <a:gd name="T6" fmla="*/ 1071 w 1954"/>
                <a:gd name="T7" fmla="*/ 12602 h 13199"/>
                <a:gd name="T8" fmla="*/ 971 w 1954"/>
                <a:gd name="T9" fmla="*/ 12290 h 13199"/>
                <a:gd name="T10" fmla="*/ 950 w 1954"/>
                <a:gd name="T11" fmla="*/ 7691 h 13199"/>
                <a:gd name="T12" fmla="*/ 909 w 1954"/>
                <a:gd name="T13" fmla="*/ 7378 h 13199"/>
                <a:gd name="T14" fmla="*/ 794 w 1954"/>
                <a:gd name="T15" fmla="*/ 7103 h 13199"/>
                <a:gd name="T16" fmla="*/ 618 w 1954"/>
                <a:gd name="T17" fmla="*/ 6883 h 13199"/>
                <a:gd name="T18" fmla="*/ 396 w 1954"/>
                <a:gd name="T19" fmla="*/ 6729 h 13199"/>
                <a:gd name="T20" fmla="*/ 139 w 1954"/>
                <a:gd name="T21" fmla="*/ 6655 h 13199"/>
                <a:gd name="T22" fmla="*/ 47 w 1954"/>
                <a:gd name="T23" fmla="*/ 6550 h 13199"/>
                <a:gd name="T24" fmla="*/ 319 w 1954"/>
                <a:gd name="T25" fmla="*/ 6503 h 13199"/>
                <a:gd name="T26" fmla="*/ 553 w 1954"/>
                <a:gd name="T27" fmla="*/ 6372 h 13199"/>
                <a:gd name="T28" fmla="*/ 744 w 1954"/>
                <a:gd name="T29" fmla="*/ 6172 h 13199"/>
                <a:gd name="T30" fmla="*/ 879 w 1954"/>
                <a:gd name="T31" fmla="*/ 5914 h 13199"/>
                <a:gd name="T32" fmla="*/ 946 w 1954"/>
                <a:gd name="T33" fmla="*/ 5614 h 13199"/>
                <a:gd name="T34" fmla="*/ 956 w 1954"/>
                <a:gd name="T35" fmla="*/ 1027 h 13199"/>
                <a:gd name="T36" fmla="*/ 1028 w 1954"/>
                <a:gd name="T37" fmla="*/ 701 h 13199"/>
                <a:gd name="T38" fmla="*/ 1176 w 1954"/>
                <a:gd name="T39" fmla="*/ 419 h 13199"/>
                <a:gd name="T40" fmla="*/ 1387 w 1954"/>
                <a:gd name="T41" fmla="*/ 198 h 13199"/>
                <a:gd name="T42" fmla="*/ 1649 w 1954"/>
                <a:gd name="T43" fmla="*/ 52 h 13199"/>
                <a:gd name="T44" fmla="*/ 1947 w 1954"/>
                <a:gd name="T45" fmla="*/ 0 h 13199"/>
                <a:gd name="T46" fmla="*/ 1774 w 1954"/>
                <a:gd name="T47" fmla="*/ 119 h 13199"/>
                <a:gd name="T48" fmla="*/ 1526 w 1954"/>
                <a:gd name="T49" fmla="*/ 222 h 13199"/>
                <a:gd name="T50" fmla="*/ 1318 w 1954"/>
                <a:gd name="T51" fmla="*/ 401 h 13199"/>
                <a:gd name="T52" fmla="*/ 1162 w 1954"/>
                <a:gd name="T53" fmla="*/ 641 h 13199"/>
                <a:gd name="T54" fmla="*/ 1069 w 1954"/>
                <a:gd name="T55" fmla="*/ 928 h 13199"/>
                <a:gd name="T56" fmla="*/ 1050 w 1954"/>
                <a:gd name="T57" fmla="*/ 5511 h 13199"/>
                <a:gd name="T58" fmla="*/ 1005 w 1954"/>
                <a:gd name="T59" fmla="*/ 5849 h 13199"/>
                <a:gd name="T60" fmla="*/ 880 w 1954"/>
                <a:gd name="T61" fmla="*/ 6146 h 13199"/>
                <a:gd name="T62" fmla="*/ 687 w 1954"/>
                <a:gd name="T63" fmla="*/ 6388 h 13199"/>
                <a:gd name="T64" fmla="*/ 440 w 1954"/>
                <a:gd name="T65" fmla="*/ 6559 h 13199"/>
                <a:gd name="T66" fmla="*/ 151 w 1954"/>
                <a:gd name="T67" fmla="*/ 6643 h 13199"/>
                <a:gd name="T68" fmla="*/ 156 w 1954"/>
                <a:gd name="T69" fmla="*/ 6556 h 13199"/>
                <a:gd name="T70" fmla="*/ 445 w 1954"/>
                <a:gd name="T71" fmla="*/ 6642 h 13199"/>
                <a:gd name="T72" fmla="*/ 691 w 1954"/>
                <a:gd name="T73" fmla="*/ 6814 h 13199"/>
                <a:gd name="T74" fmla="*/ 883 w 1954"/>
                <a:gd name="T75" fmla="*/ 7058 h 13199"/>
                <a:gd name="T76" fmla="*/ 1006 w 1954"/>
                <a:gd name="T77" fmla="*/ 7355 h 13199"/>
                <a:gd name="T78" fmla="*/ 1050 w 1954"/>
                <a:gd name="T79" fmla="*/ 7691 h 13199"/>
                <a:gd name="T80" fmla="*/ 1068 w 1954"/>
                <a:gd name="T81" fmla="*/ 12267 h 13199"/>
                <a:gd name="T82" fmla="*/ 1160 w 1954"/>
                <a:gd name="T83" fmla="*/ 12555 h 13199"/>
                <a:gd name="T84" fmla="*/ 1316 w 1954"/>
                <a:gd name="T85" fmla="*/ 12796 h 13199"/>
                <a:gd name="T86" fmla="*/ 1521 w 1954"/>
                <a:gd name="T87" fmla="*/ 12974 h 13199"/>
                <a:gd name="T88" fmla="*/ 1768 w 1954"/>
                <a:gd name="T89" fmla="*/ 13078 h 13199"/>
                <a:gd name="T90" fmla="*/ 1947 w 1954"/>
                <a:gd name="T91" fmla="*/ 13199 h 1319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54"/>
                <a:gd name="T139" fmla="*/ 0 h 13199"/>
                <a:gd name="T140" fmla="*/ 1954 w 1954"/>
                <a:gd name="T141" fmla="*/ 13199 h 1319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54" h="13199">
                  <a:moveTo>
                    <a:pt x="1947" y="13199"/>
                  </a:moveTo>
                  <a:lnTo>
                    <a:pt x="1850" y="13193"/>
                  </a:lnTo>
                  <a:lnTo>
                    <a:pt x="1751" y="13177"/>
                  </a:lnTo>
                  <a:lnTo>
                    <a:pt x="1654" y="13148"/>
                  </a:lnTo>
                  <a:lnTo>
                    <a:pt x="1562" y="13109"/>
                  </a:lnTo>
                  <a:lnTo>
                    <a:pt x="1473" y="13061"/>
                  </a:lnTo>
                  <a:lnTo>
                    <a:pt x="1391" y="13005"/>
                  </a:lnTo>
                  <a:lnTo>
                    <a:pt x="1314" y="12938"/>
                  </a:lnTo>
                  <a:lnTo>
                    <a:pt x="1243" y="12865"/>
                  </a:lnTo>
                  <a:lnTo>
                    <a:pt x="1178" y="12784"/>
                  </a:lnTo>
                  <a:lnTo>
                    <a:pt x="1121" y="12696"/>
                  </a:lnTo>
                  <a:lnTo>
                    <a:pt x="1071" y="12602"/>
                  </a:lnTo>
                  <a:lnTo>
                    <a:pt x="1029" y="12503"/>
                  </a:lnTo>
                  <a:lnTo>
                    <a:pt x="996" y="12399"/>
                  </a:lnTo>
                  <a:lnTo>
                    <a:pt x="971" y="12290"/>
                  </a:lnTo>
                  <a:lnTo>
                    <a:pt x="956" y="12177"/>
                  </a:lnTo>
                  <a:lnTo>
                    <a:pt x="951" y="12061"/>
                  </a:lnTo>
                  <a:lnTo>
                    <a:pt x="950" y="7691"/>
                  </a:lnTo>
                  <a:lnTo>
                    <a:pt x="946" y="7582"/>
                  </a:lnTo>
                  <a:lnTo>
                    <a:pt x="932" y="7478"/>
                  </a:lnTo>
                  <a:lnTo>
                    <a:pt x="909" y="7378"/>
                  </a:lnTo>
                  <a:lnTo>
                    <a:pt x="878" y="7282"/>
                  </a:lnTo>
                  <a:lnTo>
                    <a:pt x="839" y="7191"/>
                  </a:lnTo>
                  <a:lnTo>
                    <a:pt x="794" y="7103"/>
                  </a:lnTo>
                  <a:lnTo>
                    <a:pt x="742" y="7024"/>
                  </a:lnTo>
                  <a:lnTo>
                    <a:pt x="683" y="6951"/>
                  </a:lnTo>
                  <a:lnTo>
                    <a:pt x="618" y="6883"/>
                  </a:lnTo>
                  <a:lnTo>
                    <a:pt x="549" y="6825"/>
                  </a:lnTo>
                  <a:lnTo>
                    <a:pt x="475" y="6772"/>
                  </a:lnTo>
                  <a:lnTo>
                    <a:pt x="396" y="6729"/>
                  </a:lnTo>
                  <a:lnTo>
                    <a:pt x="314" y="6694"/>
                  </a:lnTo>
                  <a:lnTo>
                    <a:pt x="228" y="6669"/>
                  </a:lnTo>
                  <a:lnTo>
                    <a:pt x="139" y="6655"/>
                  </a:lnTo>
                  <a:lnTo>
                    <a:pt x="47" y="6649"/>
                  </a:lnTo>
                  <a:cubicBezTo>
                    <a:pt x="21" y="6648"/>
                    <a:pt x="0" y="6626"/>
                    <a:pt x="0" y="6599"/>
                  </a:cubicBezTo>
                  <a:cubicBezTo>
                    <a:pt x="0" y="6573"/>
                    <a:pt x="21" y="6551"/>
                    <a:pt x="47" y="6550"/>
                  </a:cubicBezTo>
                  <a:lnTo>
                    <a:pt x="144" y="6544"/>
                  </a:lnTo>
                  <a:lnTo>
                    <a:pt x="234" y="6528"/>
                  </a:lnTo>
                  <a:lnTo>
                    <a:pt x="319" y="6503"/>
                  </a:lnTo>
                  <a:lnTo>
                    <a:pt x="401" y="6467"/>
                  </a:lnTo>
                  <a:lnTo>
                    <a:pt x="479" y="6424"/>
                  </a:lnTo>
                  <a:lnTo>
                    <a:pt x="553" y="6372"/>
                  </a:lnTo>
                  <a:lnTo>
                    <a:pt x="622" y="6313"/>
                  </a:lnTo>
                  <a:lnTo>
                    <a:pt x="687" y="6246"/>
                  </a:lnTo>
                  <a:lnTo>
                    <a:pt x="744" y="6172"/>
                  </a:lnTo>
                  <a:lnTo>
                    <a:pt x="797" y="6091"/>
                  </a:lnTo>
                  <a:lnTo>
                    <a:pt x="841" y="6005"/>
                  </a:lnTo>
                  <a:lnTo>
                    <a:pt x="879" y="5914"/>
                  </a:lnTo>
                  <a:lnTo>
                    <a:pt x="910" y="5818"/>
                  </a:lnTo>
                  <a:lnTo>
                    <a:pt x="933" y="5717"/>
                  </a:lnTo>
                  <a:lnTo>
                    <a:pt x="946" y="5614"/>
                  </a:lnTo>
                  <a:lnTo>
                    <a:pt x="951" y="5506"/>
                  </a:lnTo>
                  <a:lnTo>
                    <a:pt x="950" y="1141"/>
                  </a:lnTo>
                  <a:lnTo>
                    <a:pt x="956" y="1027"/>
                  </a:lnTo>
                  <a:lnTo>
                    <a:pt x="970" y="915"/>
                  </a:lnTo>
                  <a:lnTo>
                    <a:pt x="995" y="805"/>
                  </a:lnTo>
                  <a:lnTo>
                    <a:pt x="1028" y="701"/>
                  </a:lnTo>
                  <a:lnTo>
                    <a:pt x="1069" y="602"/>
                  </a:lnTo>
                  <a:lnTo>
                    <a:pt x="1118" y="508"/>
                  </a:lnTo>
                  <a:lnTo>
                    <a:pt x="1176" y="419"/>
                  </a:lnTo>
                  <a:lnTo>
                    <a:pt x="1241" y="338"/>
                  </a:lnTo>
                  <a:lnTo>
                    <a:pt x="1310" y="264"/>
                  </a:lnTo>
                  <a:lnTo>
                    <a:pt x="1387" y="198"/>
                  </a:lnTo>
                  <a:lnTo>
                    <a:pt x="1469" y="141"/>
                  </a:lnTo>
                  <a:lnTo>
                    <a:pt x="1557" y="92"/>
                  </a:lnTo>
                  <a:lnTo>
                    <a:pt x="1649" y="52"/>
                  </a:lnTo>
                  <a:lnTo>
                    <a:pt x="1745" y="24"/>
                  </a:lnTo>
                  <a:lnTo>
                    <a:pt x="1845" y="6"/>
                  </a:lnTo>
                  <a:lnTo>
                    <a:pt x="1947" y="0"/>
                  </a:lnTo>
                  <a:lnTo>
                    <a:pt x="1954" y="99"/>
                  </a:lnTo>
                  <a:lnTo>
                    <a:pt x="1862" y="105"/>
                  </a:lnTo>
                  <a:lnTo>
                    <a:pt x="1774" y="119"/>
                  </a:lnTo>
                  <a:lnTo>
                    <a:pt x="1688" y="144"/>
                  </a:lnTo>
                  <a:lnTo>
                    <a:pt x="1605" y="179"/>
                  </a:lnTo>
                  <a:lnTo>
                    <a:pt x="1526" y="222"/>
                  </a:lnTo>
                  <a:lnTo>
                    <a:pt x="1452" y="275"/>
                  </a:lnTo>
                  <a:lnTo>
                    <a:pt x="1383" y="333"/>
                  </a:lnTo>
                  <a:lnTo>
                    <a:pt x="1318" y="401"/>
                  </a:lnTo>
                  <a:lnTo>
                    <a:pt x="1259" y="474"/>
                  </a:lnTo>
                  <a:lnTo>
                    <a:pt x="1207" y="553"/>
                  </a:lnTo>
                  <a:lnTo>
                    <a:pt x="1162" y="641"/>
                  </a:lnTo>
                  <a:lnTo>
                    <a:pt x="1123" y="732"/>
                  </a:lnTo>
                  <a:lnTo>
                    <a:pt x="1092" y="828"/>
                  </a:lnTo>
                  <a:lnTo>
                    <a:pt x="1069" y="928"/>
                  </a:lnTo>
                  <a:lnTo>
                    <a:pt x="1055" y="1032"/>
                  </a:lnTo>
                  <a:lnTo>
                    <a:pt x="1050" y="1141"/>
                  </a:lnTo>
                  <a:lnTo>
                    <a:pt x="1050" y="5511"/>
                  </a:lnTo>
                  <a:lnTo>
                    <a:pt x="1045" y="5627"/>
                  </a:lnTo>
                  <a:lnTo>
                    <a:pt x="1030" y="5740"/>
                  </a:lnTo>
                  <a:lnTo>
                    <a:pt x="1005" y="5849"/>
                  </a:lnTo>
                  <a:lnTo>
                    <a:pt x="972" y="5953"/>
                  </a:lnTo>
                  <a:lnTo>
                    <a:pt x="930" y="6052"/>
                  </a:lnTo>
                  <a:lnTo>
                    <a:pt x="880" y="6146"/>
                  </a:lnTo>
                  <a:lnTo>
                    <a:pt x="823" y="6233"/>
                  </a:lnTo>
                  <a:lnTo>
                    <a:pt x="758" y="6315"/>
                  </a:lnTo>
                  <a:lnTo>
                    <a:pt x="687" y="6388"/>
                  </a:lnTo>
                  <a:lnTo>
                    <a:pt x="610" y="6455"/>
                  </a:lnTo>
                  <a:lnTo>
                    <a:pt x="528" y="6511"/>
                  </a:lnTo>
                  <a:lnTo>
                    <a:pt x="440" y="6559"/>
                  </a:lnTo>
                  <a:lnTo>
                    <a:pt x="348" y="6598"/>
                  </a:lnTo>
                  <a:lnTo>
                    <a:pt x="251" y="6627"/>
                  </a:lnTo>
                  <a:lnTo>
                    <a:pt x="151" y="6643"/>
                  </a:lnTo>
                  <a:lnTo>
                    <a:pt x="54" y="6649"/>
                  </a:lnTo>
                  <a:lnTo>
                    <a:pt x="54" y="6550"/>
                  </a:lnTo>
                  <a:lnTo>
                    <a:pt x="156" y="6556"/>
                  </a:lnTo>
                  <a:lnTo>
                    <a:pt x="257" y="6574"/>
                  </a:lnTo>
                  <a:lnTo>
                    <a:pt x="353" y="6602"/>
                  </a:lnTo>
                  <a:lnTo>
                    <a:pt x="445" y="6642"/>
                  </a:lnTo>
                  <a:lnTo>
                    <a:pt x="532" y="6691"/>
                  </a:lnTo>
                  <a:lnTo>
                    <a:pt x="614" y="6748"/>
                  </a:lnTo>
                  <a:lnTo>
                    <a:pt x="691" y="6814"/>
                  </a:lnTo>
                  <a:lnTo>
                    <a:pt x="762" y="6888"/>
                  </a:lnTo>
                  <a:lnTo>
                    <a:pt x="825" y="6969"/>
                  </a:lnTo>
                  <a:lnTo>
                    <a:pt x="883" y="7058"/>
                  </a:lnTo>
                  <a:lnTo>
                    <a:pt x="932" y="7152"/>
                  </a:lnTo>
                  <a:lnTo>
                    <a:pt x="973" y="7251"/>
                  </a:lnTo>
                  <a:lnTo>
                    <a:pt x="1006" y="7355"/>
                  </a:lnTo>
                  <a:lnTo>
                    <a:pt x="1031" y="7465"/>
                  </a:lnTo>
                  <a:lnTo>
                    <a:pt x="1045" y="7577"/>
                  </a:lnTo>
                  <a:lnTo>
                    <a:pt x="1050" y="7691"/>
                  </a:lnTo>
                  <a:lnTo>
                    <a:pt x="1050" y="12056"/>
                  </a:lnTo>
                  <a:lnTo>
                    <a:pt x="1055" y="12164"/>
                  </a:lnTo>
                  <a:lnTo>
                    <a:pt x="1068" y="12267"/>
                  </a:lnTo>
                  <a:lnTo>
                    <a:pt x="1091" y="12368"/>
                  </a:lnTo>
                  <a:lnTo>
                    <a:pt x="1122" y="12464"/>
                  </a:lnTo>
                  <a:lnTo>
                    <a:pt x="1160" y="12555"/>
                  </a:lnTo>
                  <a:lnTo>
                    <a:pt x="1204" y="12641"/>
                  </a:lnTo>
                  <a:lnTo>
                    <a:pt x="1257" y="12721"/>
                  </a:lnTo>
                  <a:lnTo>
                    <a:pt x="1316" y="12796"/>
                  </a:lnTo>
                  <a:lnTo>
                    <a:pt x="1379" y="12863"/>
                  </a:lnTo>
                  <a:lnTo>
                    <a:pt x="1448" y="12922"/>
                  </a:lnTo>
                  <a:lnTo>
                    <a:pt x="1521" y="12974"/>
                  </a:lnTo>
                  <a:lnTo>
                    <a:pt x="1601" y="13017"/>
                  </a:lnTo>
                  <a:lnTo>
                    <a:pt x="1683" y="13053"/>
                  </a:lnTo>
                  <a:lnTo>
                    <a:pt x="1768" y="13078"/>
                  </a:lnTo>
                  <a:lnTo>
                    <a:pt x="1857" y="13094"/>
                  </a:lnTo>
                  <a:lnTo>
                    <a:pt x="1954" y="13100"/>
                  </a:lnTo>
                  <a:lnTo>
                    <a:pt x="1947" y="13199"/>
                  </a:lnTo>
                  <a:close/>
                </a:path>
              </a:pathLst>
            </a:custGeom>
            <a:solidFill>
              <a:srgbClr val="000000"/>
            </a:solidFill>
            <a:ln w="0">
              <a:solidFill>
                <a:srgbClr val="000000"/>
              </a:solidFill>
              <a:round/>
              <a:headEnd/>
              <a:tailEnd/>
            </a:ln>
          </p:spPr>
          <p:txBody>
            <a:bodyPr/>
            <a:lstStyle/>
            <a:p>
              <a:pPr eaLnBrk="1" hangingPunct="1"/>
              <a:endParaRPr lang="zh-CN" altLang="en-US">
                <a:solidFill>
                  <a:prstClr val="black"/>
                </a:solidFill>
                <a:latin typeface="Lucida Sans Unicode" pitchFamily="34" charset="0"/>
                <a:ea typeface="黑体" pitchFamily="49" charset="-122"/>
              </a:endParaRPr>
            </a:p>
          </p:txBody>
        </p:sp>
        <p:sp>
          <p:nvSpPr>
            <p:cNvPr id="51224" name="Freeform 24"/>
            <p:cNvSpPr>
              <a:spLocks/>
            </p:cNvSpPr>
            <p:nvPr/>
          </p:nvSpPr>
          <p:spPr bwMode="auto">
            <a:xfrm>
              <a:off x="1861" y="914"/>
              <a:ext cx="126" cy="1174"/>
            </a:xfrm>
            <a:custGeom>
              <a:avLst/>
              <a:gdLst>
                <a:gd name="T0" fmla="*/ 165 w 1553"/>
                <a:gd name="T1" fmla="*/ 23 h 13199"/>
                <a:gd name="T2" fmla="*/ 319 w 1553"/>
                <a:gd name="T3" fmla="*/ 91 h 13199"/>
                <a:gd name="T4" fmla="*/ 517 w 1553"/>
                <a:gd name="T5" fmla="*/ 265 h 13199"/>
                <a:gd name="T6" fmla="*/ 670 w 1553"/>
                <a:gd name="T7" fmla="*/ 508 h 13199"/>
                <a:gd name="T8" fmla="*/ 768 w 1553"/>
                <a:gd name="T9" fmla="*/ 804 h 13199"/>
                <a:gd name="T10" fmla="*/ 803 w 1553"/>
                <a:gd name="T11" fmla="*/ 1140 h 13199"/>
                <a:gd name="T12" fmla="*/ 818 w 1553"/>
                <a:gd name="T13" fmla="*/ 5723 h 13199"/>
                <a:gd name="T14" fmla="*/ 892 w 1553"/>
                <a:gd name="T15" fmla="*/ 6013 h 13199"/>
                <a:gd name="T16" fmla="*/ 1016 w 1553"/>
                <a:gd name="T17" fmla="*/ 6254 h 13199"/>
                <a:gd name="T18" fmla="*/ 1179 w 1553"/>
                <a:gd name="T19" fmla="*/ 6430 h 13199"/>
                <a:gd name="T20" fmla="*/ 1370 w 1553"/>
                <a:gd name="T21" fmla="*/ 6531 h 13199"/>
                <a:gd name="T22" fmla="*/ 1507 w 1553"/>
                <a:gd name="T23" fmla="*/ 6550 h 13199"/>
                <a:gd name="T24" fmla="*/ 1430 w 1553"/>
                <a:gd name="T25" fmla="*/ 6655 h 13199"/>
                <a:gd name="T26" fmla="*/ 1298 w 1553"/>
                <a:gd name="T27" fmla="*/ 6695 h 13199"/>
                <a:gd name="T28" fmla="*/ 1118 w 1553"/>
                <a:gd name="T29" fmla="*/ 6824 h 13199"/>
                <a:gd name="T30" fmla="*/ 967 w 1553"/>
                <a:gd name="T31" fmla="*/ 7023 h 13199"/>
                <a:gd name="T32" fmla="*/ 860 w 1553"/>
                <a:gd name="T33" fmla="*/ 7282 h 13199"/>
                <a:gd name="T34" fmla="*/ 807 w 1553"/>
                <a:gd name="T35" fmla="*/ 7585 h 13199"/>
                <a:gd name="T36" fmla="*/ 799 w 1553"/>
                <a:gd name="T37" fmla="*/ 12172 h 13199"/>
                <a:gd name="T38" fmla="*/ 743 w 1553"/>
                <a:gd name="T39" fmla="*/ 12496 h 13199"/>
                <a:gd name="T40" fmla="*/ 627 w 1553"/>
                <a:gd name="T41" fmla="*/ 12775 h 13199"/>
                <a:gd name="T42" fmla="*/ 461 w 1553"/>
                <a:gd name="T43" fmla="*/ 12997 h 13199"/>
                <a:gd name="T44" fmla="*/ 250 w 1553"/>
                <a:gd name="T45" fmla="*/ 13145 h 13199"/>
                <a:gd name="T46" fmla="*/ 91 w 1553"/>
                <a:gd name="T47" fmla="*/ 13192 h 13199"/>
                <a:gd name="T48" fmla="*/ 70 w 1553"/>
                <a:gd name="T49" fmla="*/ 13095 h 13199"/>
                <a:gd name="T50" fmla="*/ 203 w 1553"/>
                <a:gd name="T51" fmla="*/ 13056 h 13199"/>
                <a:gd name="T52" fmla="*/ 386 w 1553"/>
                <a:gd name="T53" fmla="*/ 12930 h 13199"/>
                <a:gd name="T54" fmla="*/ 538 w 1553"/>
                <a:gd name="T55" fmla="*/ 12730 h 13199"/>
                <a:gd name="T56" fmla="*/ 646 w 1553"/>
                <a:gd name="T57" fmla="*/ 12471 h 13199"/>
                <a:gd name="T58" fmla="*/ 699 w 1553"/>
                <a:gd name="T59" fmla="*/ 12169 h 13199"/>
                <a:gd name="T60" fmla="*/ 708 w 1553"/>
                <a:gd name="T61" fmla="*/ 7574 h 13199"/>
                <a:gd name="T62" fmla="*/ 765 w 1553"/>
                <a:gd name="T63" fmla="*/ 7251 h 13199"/>
                <a:gd name="T64" fmla="*/ 882 w 1553"/>
                <a:gd name="T65" fmla="*/ 6970 h 13199"/>
                <a:gd name="T66" fmla="*/ 1051 w 1553"/>
                <a:gd name="T67" fmla="*/ 6749 h 13199"/>
                <a:gd name="T68" fmla="*/ 1263 w 1553"/>
                <a:gd name="T69" fmla="*/ 6602 h 13199"/>
                <a:gd name="T70" fmla="*/ 1423 w 1553"/>
                <a:gd name="T71" fmla="*/ 6556 h 13199"/>
                <a:gd name="T72" fmla="*/ 1416 w 1553"/>
                <a:gd name="T73" fmla="*/ 6642 h 13199"/>
                <a:gd name="T74" fmla="*/ 1257 w 1553"/>
                <a:gd name="T75" fmla="*/ 6595 h 13199"/>
                <a:gd name="T76" fmla="*/ 1048 w 1553"/>
                <a:gd name="T77" fmla="*/ 6447 h 13199"/>
                <a:gd name="T78" fmla="*/ 880 w 1553"/>
                <a:gd name="T79" fmla="*/ 6225 h 13199"/>
                <a:gd name="T80" fmla="*/ 764 w 1553"/>
                <a:gd name="T81" fmla="*/ 5946 h 13199"/>
                <a:gd name="T82" fmla="*/ 707 w 1553"/>
                <a:gd name="T83" fmla="*/ 5622 h 13199"/>
                <a:gd name="T84" fmla="*/ 700 w 1553"/>
                <a:gd name="T85" fmla="*/ 1035 h 13199"/>
                <a:gd name="T86" fmla="*/ 647 w 1553"/>
                <a:gd name="T87" fmla="*/ 732 h 13199"/>
                <a:gd name="T88" fmla="*/ 540 w 1553"/>
                <a:gd name="T89" fmla="*/ 473 h 13199"/>
                <a:gd name="T90" fmla="*/ 390 w 1553"/>
                <a:gd name="T91" fmla="*/ 274 h 13199"/>
                <a:gd name="T92" fmla="*/ 209 w 1553"/>
                <a:gd name="T93" fmla="*/ 145 h 13199"/>
                <a:gd name="T94" fmla="*/ 77 w 1553"/>
                <a:gd name="T95" fmla="*/ 105 h 131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53"/>
                <a:gd name="T145" fmla="*/ 0 h 13199"/>
                <a:gd name="T146" fmla="*/ 1553 w 1553"/>
                <a:gd name="T147" fmla="*/ 13199 h 131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53" h="13199">
                  <a:moveTo>
                    <a:pt x="7" y="0"/>
                  </a:moveTo>
                  <a:lnTo>
                    <a:pt x="84" y="6"/>
                  </a:lnTo>
                  <a:lnTo>
                    <a:pt x="165" y="23"/>
                  </a:lnTo>
                  <a:cubicBezTo>
                    <a:pt x="167" y="23"/>
                    <a:pt x="170" y="24"/>
                    <a:pt x="172" y="25"/>
                  </a:cubicBezTo>
                  <a:lnTo>
                    <a:pt x="244" y="52"/>
                  </a:lnTo>
                  <a:lnTo>
                    <a:pt x="319" y="91"/>
                  </a:lnTo>
                  <a:lnTo>
                    <a:pt x="390" y="140"/>
                  </a:lnTo>
                  <a:lnTo>
                    <a:pt x="457" y="199"/>
                  </a:lnTo>
                  <a:lnTo>
                    <a:pt x="517" y="265"/>
                  </a:lnTo>
                  <a:lnTo>
                    <a:pt x="574" y="339"/>
                  </a:lnTo>
                  <a:lnTo>
                    <a:pt x="625" y="420"/>
                  </a:lnTo>
                  <a:lnTo>
                    <a:pt x="670" y="508"/>
                  </a:lnTo>
                  <a:lnTo>
                    <a:pt x="710" y="602"/>
                  </a:lnTo>
                  <a:lnTo>
                    <a:pt x="742" y="701"/>
                  </a:lnTo>
                  <a:lnTo>
                    <a:pt x="768" y="804"/>
                  </a:lnTo>
                  <a:lnTo>
                    <a:pt x="788" y="913"/>
                  </a:lnTo>
                  <a:lnTo>
                    <a:pt x="799" y="1024"/>
                  </a:lnTo>
                  <a:lnTo>
                    <a:pt x="803" y="1140"/>
                  </a:lnTo>
                  <a:lnTo>
                    <a:pt x="803" y="5508"/>
                  </a:lnTo>
                  <a:lnTo>
                    <a:pt x="807" y="5619"/>
                  </a:lnTo>
                  <a:lnTo>
                    <a:pt x="818" y="5723"/>
                  </a:lnTo>
                  <a:lnTo>
                    <a:pt x="837" y="5825"/>
                  </a:lnTo>
                  <a:lnTo>
                    <a:pt x="861" y="5921"/>
                  </a:lnTo>
                  <a:lnTo>
                    <a:pt x="892" y="6013"/>
                  </a:lnTo>
                  <a:lnTo>
                    <a:pt x="928" y="6099"/>
                  </a:lnTo>
                  <a:lnTo>
                    <a:pt x="969" y="6180"/>
                  </a:lnTo>
                  <a:lnTo>
                    <a:pt x="1016" y="6254"/>
                  </a:lnTo>
                  <a:lnTo>
                    <a:pt x="1066" y="6320"/>
                  </a:lnTo>
                  <a:lnTo>
                    <a:pt x="1121" y="6380"/>
                  </a:lnTo>
                  <a:lnTo>
                    <a:pt x="1179" y="6430"/>
                  </a:lnTo>
                  <a:lnTo>
                    <a:pt x="1240" y="6473"/>
                  </a:lnTo>
                  <a:lnTo>
                    <a:pt x="1304" y="6506"/>
                  </a:lnTo>
                  <a:lnTo>
                    <a:pt x="1370" y="6531"/>
                  </a:lnTo>
                  <a:lnTo>
                    <a:pt x="1363" y="6529"/>
                  </a:lnTo>
                  <a:lnTo>
                    <a:pt x="1437" y="6545"/>
                  </a:lnTo>
                  <a:lnTo>
                    <a:pt x="1507" y="6550"/>
                  </a:lnTo>
                  <a:cubicBezTo>
                    <a:pt x="1533" y="6552"/>
                    <a:pt x="1553" y="6573"/>
                    <a:pt x="1553" y="6599"/>
                  </a:cubicBezTo>
                  <a:cubicBezTo>
                    <a:pt x="1553" y="6626"/>
                    <a:pt x="1533" y="6647"/>
                    <a:pt x="1507" y="6649"/>
                  </a:cubicBezTo>
                  <a:lnTo>
                    <a:pt x="1430" y="6655"/>
                  </a:lnTo>
                  <a:lnTo>
                    <a:pt x="1363" y="6670"/>
                  </a:lnTo>
                  <a:lnTo>
                    <a:pt x="1370" y="6668"/>
                  </a:lnTo>
                  <a:lnTo>
                    <a:pt x="1298" y="6695"/>
                  </a:lnTo>
                  <a:lnTo>
                    <a:pt x="1235" y="6730"/>
                  </a:lnTo>
                  <a:lnTo>
                    <a:pt x="1175" y="6772"/>
                  </a:lnTo>
                  <a:lnTo>
                    <a:pt x="1118" y="6824"/>
                  </a:lnTo>
                  <a:lnTo>
                    <a:pt x="1063" y="6883"/>
                  </a:lnTo>
                  <a:lnTo>
                    <a:pt x="1014" y="6949"/>
                  </a:lnTo>
                  <a:lnTo>
                    <a:pt x="967" y="7023"/>
                  </a:lnTo>
                  <a:lnTo>
                    <a:pt x="926" y="7103"/>
                  </a:lnTo>
                  <a:lnTo>
                    <a:pt x="891" y="7190"/>
                  </a:lnTo>
                  <a:lnTo>
                    <a:pt x="860" y="7282"/>
                  </a:lnTo>
                  <a:lnTo>
                    <a:pt x="836" y="7379"/>
                  </a:lnTo>
                  <a:lnTo>
                    <a:pt x="818" y="7480"/>
                  </a:lnTo>
                  <a:lnTo>
                    <a:pt x="807" y="7585"/>
                  </a:lnTo>
                  <a:lnTo>
                    <a:pt x="803" y="7693"/>
                  </a:lnTo>
                  <a:lnTo>
                    <a:pt x="803" y="12058"/>
                  </a:lnTo>
                  <a:lnTo>
                    <a:pt x="799" y="12172"/>
                  </a:lnTo>
                  <a:lnTo>
                    <a:pt x="788" y="12284"/>
                  </a:lnTo>
                  <a:lnTo>
                    <a:pt x="769" y="12392"/>
                  </a:lnTo>
                  <a:lnTo>
                    <a:pt x="743" y="12496"/>
                  </a:lnTo>
                  <a:lnTo>
                    <a:pt x="711" y="12594"/>
                  </a:lnTo>
                  <a:lnTo>
                    <a:pt x="672" y="12688"/>
                  </a:lnTo>
                  <a:lnTo>
                    <a:pt x="627" y="12775"/>
                  </a:lnTo>
                  <a:lnTo>
                    <a:pt x="577" y="12857"/>
                  </a:lnTo>
                  <a:lnTo>
                    <a:pt x="520" y="12931"/>
                  </a:lnTo>
                  <a:lnTo>
                    <a:pt x="461" y="12997"/>
                  </a:lnTo>
                  <a:lnTo>
                    <a:pt x="394" y="13055"/>
                  </a:lnTo>
                  <a:lnTo>
                    <a:pt x="324" y="13104"/>
                  </a:lnTo>
                  <a:lnTo>
                    <a:pt x="250" y="13145"/>
                  </a:lnTo>
                  <a:lnTo>
                    <a:pt x="172" y="13174"/>
                  </a:lnTo>
                  <a:cubicBezTo>
                    <a:pt x="170" y="13175"/>
                    <a:pt x="167" y="13176"/>
                    <a:pt x="165" y="13176"/>
                  </a:cubicBezTo>
                  <a:lnTo>
                    <a:pt x="91" y="13192"/>
                  </a:lnTo>
                  <a:lnTo>
                    <a:pt x="7" y="13199"/>
                  </a:lnTo>
                  <a:lnTo>
                    <a:pt x="0" y="13100"/>
                  </a:lnTo>
                  <a:lnTo>
                    <a:pt x="70" y="13095"/>
                  </a:lnTo>
                  <a:lnTo>
                    <a:pt x="144" y="13079"/>
                  </a:lnTo>
                  <a:lnTo>
                    <a:pt x="137" y="13081"/>
                  </a:lnTo>
                  <a:lnTo>
                    <a:pt x="203" y="13056"/>
                  </a:lnTo>
                  <a:lnTo>
                    <a:pt x="267" y="13022"/>
                  </a:lnTo>
                  <a:lnTo>
                    <a:pt x="329" y="12980"/>
                  </a:lnTo>
                  <a:lnTo>
                    <a:pt x="386" y="12930"/>
                  </a:lnTo>
                  <a:lnTo>
                    <a:pt x="441" y="12870"/>
                  </a:lnTo>
                  <a:lnTo>
                    <a:pt x="492" y="12804"/>
                  </a:lnTo>
                  <a:lnTo>
                    <a:pt x="538" y="12730"/>
                  </a:lnTo>
                  <a:lnTo>
                    <a:pt x="579" y="12649"/>
                  </a:lnTo>
                  <a:lnTo>
                    <a:pt x="616" y="12563"/>
                  </a:lnTo>
                  <a:lnTo>
                    <a:pt x="646" y="12471"/>
                  </a:lnTo>
                  <a:lnTo>
                    <a:pt x="670" y="12375"/>
                  </a:lnTo>
                  <a:lnTo>
                    <a:pt x="689" y="12273"/>
                  </a:lnTo>
                  <a:lnTo>
                    <a:pt x="699" y="12169"/>
                  </a:lnTo>
                  <a:lnTo>
                    <a:pt x="703" y="12058"/>
                  </a:lnTo>
                  <a:lnTo>
                    <a:pt x="703" y="7690"/>
                  </a:lnTo>
                  <a:lnTo>
                    <a:pt x="708" y="7574"/>
                  </a:lnTo>
                  <a:lnTo>
                    <a:pt x="719" y="7463"/>
                  </a:lnTo>
                  <a:lnTo>
                    <a:pt x="739" y="7354"/>
                  </a:lnTo>
                  <a:lnTo>
                    <a:pt x="765" y="7251"/>
                  </a:lnTo>
                  <a:lnTo>
                    <a:pt x="798" y="7153"/>
                  </a:lnTo>
                  <a:lnTo>
                    <a:pt x="837" y="7058"/>
                  </a:lnTo>
                  <a:lnTo>
                    <a:pt x="882" y="6970"/>
                  </a:lnTo>
                  <a:lnTo>
                    <a:pt x="933" y="6890"/>
                  </a:lnTo>
                  <a:lnTo>
                    <a:pt x="990" y="6814"/>
                  </a:lnTo>
                  <a:lnTo>
                    <a:pt x="1051" y="6749"/>
                  </a:lnTo>
                  <a:lnTo>
                    <a:pt x="1118" y="6691"/>
                  </a:lnTo>
                  <a:lnTo>
                    <a:pt x="1188" y="6641"/>
                  </a:lnTo>
                  <a:lnTo>
                    <a:pt x="1263" y="6602"/>
                  </a:lnTo>
                  <a:lnTo>
                    <a:pt x="1335" y="6575"/>
                  </a:lnTo>
                  <a:cubicBezTo>
                    <a:pt x="1337" y="6574"/>
                    <a:pt x="1340" y="6573"/>
                    <a:pt x="1342" y="6573"/>
                  </a:cubicBezTo>
                  <a:lnTo>
                    <a:pt x="1423" y="6556"/>
                  </a:lnTo>
                  <a:lnTo>
                    <a:pt x="1500" y="6550"/>
                  </a:lnTo>
                  <a:lnTo>
                    <a:pt x="1500" y="6649"/>
                  </a:lnTo>
                  <a:lnTo>
                    <a:pt x="1416" y="6642"/>
                  </a:lnTo>
                  <a:lnTo>
                    <a:pt x="1342" y="6626"/>
                  </a:lnTo>
                  <a:cubicBezTo>
                    <a:pt x="1340" y="6626"/>
                    <a:pt x="1337" y="6625"/>
                    <a:pt x="1335" y="6624"/>
                  </a:cubicBezTo>
                  <a:lnTo>
                    <a:pt x="1257" y="6595"/>
                  </a:lnTo>
                  <a:lnTo>
                    <a:pt x="1183" y="6554"/>
                  </a:lnTo>
                  <a:lnTo>
                    <a:pt x="1114" y="6505"/>
                  </a:lnTo>
                  <a:lnTo>
                    <a:pt x="1048" y="6447"/>
                  </a:lnTo>
                  <a:lnTo>
                    <a:pt x="987" y="6381"/>
                  </a:lnTo>
                  <a:lnTo>
                    <a:pt x="931" y="6307"/>
                  </a:lnTo>
                  <a:lnTo>
                    <a:pt x="880" y="6225"/>
                  </a:lnTo>
                  <a:lnTo>
                    <a:pt x="835" y="6137"/>
                  </a:lnTo>
                  <a:lnTo>
                    <a:pt x="797" y="6044"/>
                  </a:lnTo>
                  <a:lnTo>
                    <a:pt x="764" y="5946"/>
                  </a:lnTo>
                  <a:lnTo>
                    <a:pt x="738" y="5842"/>
                  </a:lnTo>
                  <a:lnTo>
                    <a:pt x="719" y="5734"/>
                  </a:lnTo>
                  <a:lnTo>
                    <a:pt x="707" y="5622"/>
                  </a:lnTo>
                  <a:lnTo>
                    <a:pt x="703" y="5508"/>
                  </a:lnTo>
                  <a:lnTo>
                    <a:pt x="703" y="1143"/>
                  </a:lnTo>
                  <a:lnTo>
                    <a:pt x="700" y="1035"/>
                  </a:lnTo>
                  <a:lnTo>
                    <a:pt x="689" y="930"/>
                  </a:lnTo>
                  <a:lnTo>
                    <a:pt x="671" y="829"/>
                  </a:lnTo>
                  <a:lnTo>
                    <a:pt x="647" y="732"/>
                  </a:lnTo>
                  <a:lnTo>
                    <a:pt x="617" y="641"/>
                  </a:lnTo>
                  <a:lnTo>
                    <a:pt x="581" y="553"/>
                  </a:lnTo>
                  <a:lnTo>
                    <a:pt x="540" y="473"/>
                  </a:lnTo>
                  <a:lnTo>
                    <a:pt x="495" y="400"/>
                  </a:lnTo>
                  <a:lnTo>
                    <a:pt x="444" y="332"/>
                  </a:lnTo>
                  <a:lnTo>
                    <a:pt x="390" y="274"/>
                  </a:lnTo>
                  <a:lnTo>
                    <a:pt x="333" y="222"/>
                  </a:lnTo>
                  <a:lnTo>
                    <a:pt x="272" y="180"/>
                  </a:lnTo>
                  <a:lnTo>
                    <a:pt x="209" y="145"/>
                  </a:lnTo>
                  <a:lnTo>
                    <a:pt x="137" y="118"/>
                  </a:lnTo>
                  <a:lnTo>
                    <a:pt x="144" y="120"/>
                  </a:lnTo>
                  <a:lnTo>
                    <a:pt x="77" y="105"/>
                  </a:lnTo>
                  <a:lnTo>
                    <a:pt x="0" y="99"/>
                  </a:lnTo>
                  <a:lnTo>
                    <a:pt x="7" y="0"/>
                  </a:lnTo>
                  <a:close/>
                </a:path>
              </a:pathLst>
            </a:custGeom>
            <a:solidFill>
              <a:srgbClr val="000000"/>
            </a:solidFill>
            <a:ln w="0">
              <a:solidFill>
                <a:srgbClr val="000000"/>
              </a:solidFill>
              <a:round/>
              <a:headEnd/>
              <a:tailEnd/>
            </a:ln>
          </p:spPr>
          <p:txBody>
            <a:bodyPr/>
            <a:lstStyle/>
            <a:p>
              <a:pPr eaLnBrk="1" hangingPunct="1"/>
              <a:endParaRPr lang="zh-CN" altLang="en-US">
                <a:solidFill>
                  <a:prstClr val="black"/>
                </a:solidFill>
                <a:latin typeface="Lucida Sans Unicode" pitchFamily="34" charset="0"/>
                <a:ea typeface="黑体" pitchFamily="49" charset="-122"/>
              </a:endParaRPr>
            </a:p>
          </p:txBody>
        </p:sp>
        <p:sp>
          <p:nvSpPr>
            <p:cNvPr id="51225" name="Freeform 25"/>
            <p:cNvSpPr>
              <a:spLocks noEditPoints="1"/>
            </p:cNvSpPr>
            <p:nvPr/>
          </p:nvSpPr>
          <p:spPr bwMode="auto">
            <a:xfrm>
              <a:off x="2145" y="1496"/>
              <a:ext cx="804" cy="71"/>
            </a:xfrm>
            <a:custGeom>
              <a:avLst/>
              <a:gdLst>
                <a:gd name="T0" fmla="*/ 0 w 804"/>
                <a:gd name="T1" fmla="*/ 21 h 71"/>
                <a:gd name="T2" fmla="*/ 750 w 804"/>
                <a:gd name="T3" fmla="*/ 30 h 71"/>
                <a:gd name="T4" fmla="*/ 749 w 804"/>
                <a:gd name="T5" fmla="*/ 41 h 71"/>
                <a:gd name="T6" fmla="*/ 0 w 804"/>
                <a:gd name="T7" fmla="*/ 33 h 71"/>
                <a:gd name="T8" fmla="*/ 0 w 804"/>
                <a:gd name="T9" fmla="*/ 21 h 71"/>
                <a:gd name="T10" fmla="*/ 739 w 804"/>
                <a:gd name="T11" fmla="*/ 0 h 71"/>
                <a:gd name="T12" fmla="*/ 804 w 804"/>
                <a:gd name="T13" fmla="*/ 36 h 71"/>
                <a:gd name="T14" fmla="*/ 738 w 804"/>
                <a:gd name="T15" fmla="*/ 71 h 71"/>
                <a:gd name="T16" fmla="*/ 739 w 804"/>
                <a:gd name="T17" fmla="*/ 0 h 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4"/>
                <a:gd name="T28" fmla="*/ 0 h 71"/>
                <a:gd name="T29" fmla="*/ 804 w 804"/>
                <a:gd name="T30" fmla="*/ 71 h 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4" h="71">
                  <a:moveTo>
                    <a:pt x="0" y="21"/>
                  </a:moveTo>
                  <a:lnTo>
                    <a:pt x="750" y="30"/>
                  </a:lnTo>
                  <a:lnTo>
                    <a:pt x="749" y="41"/>
                  </a:lnTo>
                  <a:lnTo>
                    <a:pt x="0" y="33"/>
                  </a:lnTo>
                  <a:lnTo>
                    <a:pt x="0" y="21"/>
                  </a:lnTo>
                  <a:close/>
                  <a:moveTo>
                    <a:pt x="739" y="0"/>
                  </a:moveTo>
                  <a:lnTo>
                    <a:pt x="804" y="36"/>
                  </a:lnTo>
                  <a:lnTo>
                    <a:pt x="738" y="71"/>
                  </a:lnTo>
                  <a:lnTo>
                    <a:pt x="739" y="0"/>
                  </a:lnTo>
                  <a:close/>
                </a:path>
              </a:pathLst>
            </a:custGeom>
            <a:solidFill>
              <a:srgbClr val="000000"/>
            </a:solidFill>
            <a:ln w="0">
              <a:solidFill>
                <a:srgbClr val="000000"/>
              </a:solidFill>
              <a:round/>
              <a:headEnd/>
              <a:tailEnd/>
            </a:ln>
          </p:spPr>
          <p:txBody>
            <a:bodyPr/>
            <a:lstStyle/>
            <a:p>
              <a:pPr eaLnBrk="1" hangingPunct="1"/>
              <a:endParaRPr lang="zh-CN" altLang="en-US">
                <a:solidFill>
                  <a:prstClr val="black"/>
                </a:solidFill>
                <a:latin typeface="Lucida Sans Unicode" pitchFamily="34" charset="0"/>
                <a:ea typeface="黑体" pitchFamily="49" charset="-122"/>
              </a:endParaRPr>
            </a:p>
          </p:txBody>
        </p:sp>
        <p:pic>
          <p:nvPicPr>
            <p:cNvPr id="51226" name="Picture 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6" y="1260"/>
              <a:ext cx="714"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7" name="Picture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6" y="1260"/>
              <a:ext cx="714"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8" name="Picture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3" y="655"/>
              <a:ext cx="712"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9" name="Picture 2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3" y="655"/>
              <a:ext cx="712"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0"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1" y="847"/>
              <a:ext cx="1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62348673"/>
      </p:ext>
    </p:extLst>
  </p:cSld>
  <p:clrMapOvr>
    <a:masterClrMapping/>
  </p:clrMapOvr>
  <p:transition>
    <p:fade/>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2845" y="1000108"/>
            <a:ext cx="2669781" cy="540060"/>
            <a:chOff x="2429" y="0"/>
            <a:chExt cx="4974037" cy="720080"/>
          </a:xfrm>
          <a:scene3d>
            <a:camera prst="orthographicFront"/>
            <a:lightRig rig="chilly" dir="t"/>
          </a:scene3d>
        </p:grpSpPr>
        <p:sp>
          <p:nvSpPr>
            <p:cNvPr id="3" name="圆角矩形 2"/>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4"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作业布置</a:t>
              </a:r>
              <a:endParaRPr lang="zh-CN" altLang="en-US" sz="3600" dirty="0">
                <a:solidFill>
                  <a:prstClr val="white"/>
                </a:solidFill>
                <a:latin typeface="华文行楷" pitchFamily="2" charset="-122"/>
                <a:ea typeface="华文行楷" pitchFamily="2" charset="-122"/>
              </a:endParaRPr>
            </a:p>
          </p:txBody>
        </p:sp>
      </p:grpSp>
      <p:sp>
        <p:nvSpPr>
          <p:cNvPr id="5" name="TextBox 4"/>
          <p:cNvSpPr txBox="1"/>
          <p:nvPr/>
        </p:nvSpPr>
        <p:spPr>
          <a:xfrm>
            <a:off x="683568" y="1844824"/>
            <a:ext cx="7632848" cy="1815882"/>
          </a:xfrm>
          <a:prstGeom prst="rect">
            <a:avLst/>
          </a:prstGeom>
          <a:noFill/>
        </p:spPr>
        <p:txBody>
          <a:bodyPr wrap="square" rtlCol="0">
            <a:spAutoFit/>
          </a:bodyPr>
          <a:lstStyle/>
          <a:p>
            <a:pPr eaLnBrk="1" hangingPunct="1"/>
            <a:r>
              <a:rPr lang="zh-CN" altLang="en-US" sz="2800" dirty="0">
                <a:solidFill>
                  <a:prstClr val="black"/>
                </a:solidFill>
                <a:latin typeface="Arial" pitchFamily="34" charset="0"/>
              </a:rPr>
              <a:t>识字活动：</a:t>
            </a:r>
            <a:endParaRPr lang="en-US" altLang="zh-CN" sz="2800" dirty="0">
              <a:solidFill>
                <a:prstClr val="black"/>
              </a:solidFill>
              <a:latin typeface="Arial" pitchFamily="34" charset="0"/>
            </a:endParaRPr>
          </a:p>
          <a:p>
            <a:pPr eaLnBrk="1" hangingPunct="1"/>
            <a:r>
              <a:rPr lang="zh-CN" altLang="en-US" sz="2800" dirty="0">
                <a:solidFill>
                  <a:prstClr val="black"/>
                </a:solidFill>
                <a:latin typeface="Arial" pitchFamily="34" charset="0"/>
              </a:rPr>
              <a:t>       生活中你发现了哪些和“创造”有关的物品，在这些物品上，你认识了哪些汉字？可以做一个识字小报。</a:t>
            </a:r>
            <a:endParaRPr lang="zh-CN" altLang="en-US" sz="2800" dirty="0">
              <a:solidFill>
                <a:prstClr val="black"/>
              </a:solidFill>
              <a:latin typeface="Arial" pitchFamily="34" charset="0"/>
            </a:endParaRPr>
          </a:p>
        </p:txBody>
      </p:sp>
      <p:sp>
        <p:nvSpPr>
          <p:cNvPr id="6" name="TextBox 5"/>
          <p:cNvSpPr txBox="1"/>
          <p:nvPr/>
        </p:nvSpPr>
        <p:spPr>
          <a:xfrm>
            <a:off x="899593" y="4149081"/>
            <a:ext cx="1826141" cy="584775"/>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eaLnBrk="1" hangingPunct="1"/>
            <a:r>
              <a:rPr lang="zh-CN" altLang="en-US" sz="3200" dirty="0">
                <a:solidFill>
                  <a:prstClr val="black"/>
                </a:solidFill>
                <a:latin typeface="Lucida Sans Unicode"/>
                <a:ea typeface="黑体" panose="02010609060101010101" pitchFamily="49" charset="-122"/>
              </a:rPr>
              <a:t>课内识字</a:t>
            </a:r>
          </a:p>
        </p:txBody>
      </p:sp>
      <p:sp>
        <p:nvSpPr>
          <p:cNvPr id="7" name="右箭头 6"/>
          <p:cNvSpPr/>
          <p:nvPr/>
        </p:nvSpPr>
        <p:spPr>
          <a:xfrm>
            <a:off x="2822819" y="4272391"/>
            <a:ext cx="1346194" cy="292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zh-CN" altLang="en-US">
              <a:solidFill>
                <a:prstClr val="white"/>
              </a:solidFill>
              <a:latin typeface="Lucida Sans Unicode"/>
              <a:ea typeface="黑体" panose="02010609060101010101" pitchFamily="49" charset="-122"/>
            </a:endParaRPr>
          </a:p>
        </p:txBody>
      </p:sp>
      <p:sp>
        <p:nvSpPr>
          <p:cNvPr id="36" name="TextBox 35"/>
          <p:cNvSpPr txBox="1"/>
          <p:nvPr/>
        </p:nvSpPr>
        <p:spPr>
          <a:xfrm>
            <a:off x="4283969" y="4149081"/>
            <a:ext cx="1826141" cy="584775"/>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eaLnBrk="1" hangingPunct="1"/>
            <a:r>
              <a:rPr lang="zh-CN" altLang="en-US" sz="3200" dirty="0">
                <a:solidFill>
                  <a:prstClr val="black"/>
                </a:solidFill>
                <a:latin typeface="Lucida Sans Unicode"/>
                <a:ea typeface="黑体" panose="02010609060101010101" pitchFamily="49" charset="-122"/>
              </a:rPr>
              <a:t>课外识字</a:t>
            </a:r>
            <a:endParaRPr lang="zh-CN" altLang="en-US" sz="3200" dirty="0">
              <a:solidFill>
                <a:prstClr val="black"/>
              </a:solidFill>
              <a:latin typeface="Lucida Sans Unicode"/>
              <a:ea typeface="黑体" panose="02010609060101010101" pitchFamily="49" charset="-122"/>
            </a:endParaRPr>
          </a:p>
        </p:txBody>
      </p:sp>
    </p:spTree>
    <p:extLst>
      <p:ext uri="{BB962C8B-B14F-4D97-AF65-F5344CB8AC3E}">
        <p14:creationId xmlns:p14="http://schemas.microsoft.com/office/powerpoint/2010/main" val="2427314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6"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1" y="857250"/>
            <a:ext cx="4396833" cy="540060"/>
            <a:chOff x="2429" y="0"/>
            <a:chExt cx="4974037" cy="720080"/>
          </a:xfrm>
          <a:scene3d>
            <a:camera prst="orthographicFront"/>
            <a:lightRig rig="chilly" dir="t"/>
          </a:scene3d>
        </p:grpSpPr>
        <p:sp>
          <p:nvSpPr>
            <p:cNvPr id="8" name="圆角矩形 7"/>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9"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学习效果评价设计</a:t>
              </a:r>
            </a:p>
          </p:txBody>
        </p:sp>
      </p:grpSp>
      <p:sp>
        <p:nvSpPr>
          <p:cNvPr id="43" name="圆角矩形标注 42"/>
          <p:cNvSpPr/>
          <p:nvPr/>
        </p:nvSpPr>
        <p:spPr>
          <a:xfrm>
            <a:off x="5220074" y="1714500"/>
            <a:ext cx="1744253" cy="571500"/>
          </a:xfrm>
          <a:prstGeom prst="wedgeRoundRectCallout">
            <a:avLst>
              <a:gd name="adj1" fmla="val -79636"/>
              <a:gd name="adj2" fmla="val -47338"/>
              <a:gd name="adj3" fmla="val 16667"/>
            </a:avLst>
          </a:prstGeom>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r>
              <a:rPr lang="zh-CN" altLang="en-US" sz="2400" dirty="0">
                <a:solidFill>
                  <a:prstClr val="black"/>
                </a:solidFill>
                <a:latin typeface="Lucida Sans Unicode"/>
                <a:ea typeface="黑体" panose="02010609060101010101" pitchFamily="49" charset="-122"/>
              </a:rPr>
              <a:t>识字</a:t>
            </a:r>
            <a:r>
              <a:rPr lang="zh-CN" altLang="en-US" sz="2400" dirty="0">
                <a:solidFill>
                  <a:prstClr val="black"/>
                </a:solidFill>
                <a:latin typeface="Lucida Sans Unicode"/>
                <a:ea typeface="黑体" panose="02010609060101010101" pitchFamily="49" charset="-122"/>
              </a:rPr>
              <a:t>情况</a:t>
            </a:r>
          </a:p>
        </p:txBody>
      </p:sp>
      <p:sp>
        <p:nvSpPr>
          <p:cNvPr id="44" name="圆角矩形标注 43"/>
          <p:cNvSpPr/>
          <p:nvPr/>
        </p:nvSpPr>
        <p:spPr>
          <a:xfrm>
            <a:off x="4067945" y="3595202"/>
            <a:ext cx="1872208" cy="571500"/>
          </a:xfrm>
          <a:prstGeom prst="wedgeRoundRectCallout">
            <a:avLst>
              <a:gd name="adj1" fmla="val -59957"/>
              <a:gd name="adj2" fmla="val -111213"/>
              <a:gd name="adj3" fmla="val 16667"/>
            </a:avLst>
          </a:prstGeom>
        </p:spPr>
        <p:style>
          <a:lnRef idx="2">
            <a:schemeClr val="accent4"/>
          </a:lnRef>
          <a:fillRef idx="1">
            <a:schemeClr val="lt1"/>
          </a:fillRef>
          <a:effectRef idx="0">
            <a:schemeClr val="accent4"/>
          </a:effectRef>
          <a:fontRef idx="minor">
            <a:schemeClr val="dk1"/>
          </a:fontRef>
        </p:style>
        <p:txBody>
          <a:bodyPr anchor="ctr"/>
          <a:lstStyle/>
          <a:p>
            <a:pPr algn="ctr" eaLnBrk="1" fontAlgn="auto" hangingPunct="1">
              <a:spcBef>
                <a:spcPts val="0"/>
              </a:spcBef>
              <a:spcAft>
                <a:spcPts val="0"/>
              </a:spcAft>
              <a:defRPr/>
            </a:pPr>
            <a:r>
              <a:rPr lang="zh-CN" altLang="en-US" sz="2400" dirty="0">
                <a:solidFill>
                  <a:prstClr val="black"/>
                </a:solidFill>
                <a:latin typeface="Lucida Sans Unicode"/>
                <a:ea typeface="黑体" panose="02010609060101010101" pitchFamily="49" charset="-122"/>
              </a:rPr>
              <a:t>写字</a:t>
            </a:r>
            <a:r>
              <a:rPr lang="zh-CN" altLang="en-US" sz="2400" dirty="0">
                <a:solidFill>
                  <a:prstClr val="black"/>
                </a:solidFill>
                <a:latin typeface="Lucida Sans Unicode"/>
                <a:ea typeface="黑体" panose="02010609060101010101" pitchFamily="49" charset="-122"/>
              </a:rPr>
              <a:t>情况</a:t>
            </a:r>
          </a:p>
        </p:txBody>
      </p:sp>
      <p:pic>
        <p:nvPicPr>
          <p:cNvPr id="10" name="图片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370947"/>
            <a:ext cx="5274310" cy="4385310"/>
          </a:xfrm>
          <a:prstGeom prst="rect">
            <a:avLst/>
          </a:prstGeom>
          <a:noFill/>
          <a:ln>
            <a:noFill/>
          </a:ln>
        </p:spPr>
      </p:pic>
      <p:sp>
        <p:nvSpPr>
          <p:cNvPr id="45" name="圆角矩形标注 44"/>
          <p:cNvSpPr/>
          <p:nvPr/>
        </p:nvSpPr>
        <p:spPr>
          <a:xfrm>
            <a:off x="4857750" y="5072063"/>
            <a:ext cx="1874490" cy="571500"/>
          </a:xfrm>
          <a:prstGeom prst="wedgeRoundRectCallout">
            <a:avLst>
              <a:gd name="adj1" fmla="val -71901"/>
              <a:gd name="adj2" fmla="val -108165"/>
              <a:gd name="adj3" fmla="val 16667"/>
            </a:avLst>
          </a:prstGeom>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zh-CN" altLang="en-US" sz="2400" dirty="0">
                <a:solidFill>
                  <a:prstClr val="black"/>
                </a:solidFill>
                <a:latin typeface="Lucida Sans Unicode"/>
                <a:ea typeface="黑体" panose="02010609060101010101" pitchFamily="49" charset="-122"/>
              </a:rPr>
              <a:t>内容理解</a:t>
            </a:r>
            <a:endParaRPr lang="zh-CN" altLang="en-US" sz="2400" dirty="0">
              <a:solidFill>
                <a:prstClr val="black"/>
              </a:solidFill>
              <a:latin typeface="Lucida Sans Unicode"/>
              <a:ea typeface="黑体" panose="02010609060101010101" pitchFamily="49" charset="-122"/>
            </a:endParaRPr>
          </a:p>
        </p:txBody>
      </p:sp>
    </p:spTree>
    <p:extLst>
      <p:ext uri="{BB962C8B-B14F-4D97-AF65-F5344CB8AC3E}">
        <p14:creationId xmlns:p14="http://schemas.microsoft.com/office/powerpoint/2010/main" val="2476103019"/>
      </p:ext>
    </p:extLst>
  </p:cSld>
  <p:clrMapOvr>
    <a:masterClrMapping/>
  </p:clrMapOvr>
  <p:transition>
    <p:fade thruBlk="1"/>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extLst/>
          </p:nvPr>
        </p:nvGraphicFramePr>
        <p:xfrm>
          <a:off x="1403648" y="2194121"/>
          <a:ext cx="5807968" cy="3775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组合 3"/>
          <p:cNvGrpSpPr/>
          <p:nvPr/>
        </p:nvGrpSpPr>
        <p:grpSpPr>
          <a:xfrm>
            <a:off x="0" y="857250"/>
            <a:ext cx="6156176" cy="540060"/>
            <a:chOff x="2429" y="0"/>
            <a:chExt cx="4974037" cy="720080"/>
          </a:xfrm>
          <a:scene3d>
            <a:camera prst="orthographicFront"/>
            <a:lightRig rig="chilly" dir="t"/>
          </a:scene3d>
        </p:grpSpPr>
        <p:sp>
          <p:nvSpPr>
            <p:cNvPr id="4" name="圆角矩形 3"/>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5"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教学特色说明与教学反思</a:t>
              </a:r>
            </a:p>
          </p:txBody>
        </p:sp>
      </p:grpSp>
      <p:sp>
        <p:nvSpPr>
          <p:cNvPr id="6" name="矩形 5"/>
          <p:cNvSpPr/>
          <p:nvPr/>
        </p:nvSpPr>
        <p:spPr>
          <a:xfrm>
            <a:off x="43505" y="1405736"/>
            <a:ext cx="6955750" cy="738664"/>
          </a:xfrm>
          <a:prstGeom prst="rect">
            <a:avLst/>
          </a:prstGeom>
        </p:spPr>
        <p:txBody>
          <a:bodyPr wrap="none">
            <a:spAutoFit/>
          </a:bodyPr>
          <a:lstStyle/>
          <a:p>
            <a:pPr eaLnBrk="1" hangingPunct="1">
              <a:lnSpc>
                <a:spcPct val="150000"/>
              </a:lnSpc>
              <a:defRPr/>
            </a:pPr>
            <a:r>
              <a:rPr lang="en-US" altLang="zh-CN" sz="2800" b="1" dirty="0" bmk="_Hlk467769700">
                <a:solidFill>
                  <a:srgbClr val="FF0000"/>
                </a:solidFill>
                <a:latin typeface="Calibri" pitchFamily="34" charset="0"/>
                <a:cs typeface="Times New Roman" pitchFamily="18" charset="0"/>
              </a:rPr>
              <a:t>1.</a:t>
            </a:r>
            <a:r>
              <a:rPr lang="zh-CN" altLang="en-US" sz="2800" b="1" dirty="0" bmk="_Hlk467769700">
                <a:solidFill>
                  <a:srgbClr val="FF0000"/>
                </a:solidFill>
                <a:latin typeface="Calibri" pitchFamily="34" charset="0"/>
                <a:cs typeface="Times New Roman" pitchFamily="18" charset="0"/>
              </a:rPr>
              <a:t>多种</a:t>
            </a:r>
            <a:r>
              <a:rPr lang="zh-CN" altLang="en-US" sz="2800" b="1" dirty="0" bmk="_Hlk467769700">
                <a:solidFill>
                  <a:srgbClr val="FF0000"/>
                </a:solidFill>
                <a:latin typeface="Calibri" pitchFamily="34" charset="0"/>
                <a:cs typeface="Times New Roman" pitchFamily="18" charset="0"/>
              </a:rPr>
              <a:t>识字方法并用，整体提升识字能力。</a:t>
            </a:r>
            <a:endParaRPr lang="en-US" altLang="zh-CN" sz="2800" b="1" dirty="0" bmk="_Hlk467769700">
              <a:solidFill>
                <a:srgbClr val="FF0000"/>
              </a:solidFill>
              <a:latin typeface="Calibri" pitchFamily="34" charset="0"/>
              <a:cs typeface="Times New Roman" pitchFamily="18" charset="0"/>
            </a:endParaRPr>
          </a:p>
        </p:txBody>
      </p:sp>
    </p:spTree>
    <p:extLst>
      <p:ext uri="{BB962C8B-B14F-4D97-AF65-F5344CB8AC3E}">
        <p14:creationId xmlns:p14="http://schemas.microsoft.com/office/powerpoint/2010/main" val="2457360065"/>
      </p:ext>
    </p:extLst>
  </p:cSld>
  <p:clrMapOvr>
    <a:masterClrMapping/>
  </p:clrMapOvr>
  <p:transition>
    <p:fade/>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extLst/>
          </p:nvPr>
        </p:nvGraphicFramePr>
        <p:xfrm>
          <a:off x="827584" y="2060848"/>
          <a:ext cx="7358114" cy="3246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矩形 2"/>
          <p:cNvSpPr/>
          <p:nvPr/>
        </p:nvSpPr>
        <p:spPr>
          <a:xfrm>
            <a:off x="13226" y="1423173"/>
            <a:ext cx="7007046" cy="738664"/>
          </a:xfrm>
          <a:prstGeom prst="rect">
            <a:avLst/>
          </a:prstGeom>
        </p:spPr>
        <p:txBody>
          <a:bodyPr wrap="none">
            <a:spAutoFit/>
          </a:bodyPr>
          <a:lstStyle/>
          <a:p>
            <a:pPr eaLnBrk="1" fontAlgn="auto" hangingPunct="1">
              <a:lnSpc>
                <a:spcPct val="150000"/>
              </a:lnSpc>
              <a:spcBef>
                <a:spcPts val="0"/>
              </a:spcBef>
              <a:spcAft>
                <a:spcPts val="0"/>
              </a:spcAft>
              <a:defRPr/>
            </a:pPr>
            <a:r>
              <a:rPr lang="en-US" altLang="zh-CN" sz="2800" dirty="0">
                <a:solidFill>
                  <a:srgbClr val="FF0000"/>
                </a:solidFill>
                <a:latin typeface="宋体" pitchFamily="2" charset="-122"/>
              </a:rPr>
              <a:t>2.</a:t>
            </a:r>
            <a:r>
              <a:rPr lang="zh-CN" altLang="zh-CN" sz="2800" dirty="0">
                <a:solidFill>
                  <a:srgbClr val="FF0000"/>
                </a:solidFill>
                <a:latin typeface="宋体" pitchFamily="2" charset="-122"/>
              </a:rPr>
              <a:t>多种方法并用，提高学生理解词语能力。</a:t>
            </a:r>
          </a:p>
        </p:txBody>
      </p:sp>
      <p:grpSp>
        <p:nvGrpSpPr>
          <p:cNvPr id="4" name="组合 3"/>
          <p:cNvGrpSpPr/>
          <p:nvPr/>
        </p:nvGrpSpPr>
        <p:grpSpPr>
          <a:xfrm>
            <a:off x="0" y="857250"/>
            <a:ext cx="6156176" cy="540060"/>
            <a:chOff x="2429" y="0"/>
            <a:chExt cx="4974037" cy="720080"/>
          </a:xfrm>
          <a:scene3d>
            <a:camera prst="orthographicFront"/>
            <a:lightRig rig="chilly" dir="t"/>
          </a:scene3d>
        </p:grpSpPr>
        <p:sp>
          <p:nvSpPr>
            <p:cNvPr id="5" name="圆角矩形 4"/>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6"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教学特色说明与教学反思</a:t>
              </a:r>
            </a:p>
          </p:txBody>
        </p:sp>
      </p:grpSp>
    </p:spTree>
    <p:extLst>
      <p:ext uri="{BB962C8B-B14F-4D97-AF65-F5344CB8AC3E}">
        <p14:creationId xmlns:p14="http://schemas.microsoft.com/office/powerpoint/2010/main" val="1133901477"/>
      </p:ext>
    </p:extLst>
  </p:cSld>
  <p:clrMapOvr>
    <a:masterClrMapping/>
  </p:clrMapOvr>
  <p:transition>
    <p:fade/>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857250"/>
            <a:ext cx="6156176" cy="540060"/>
            <a:chOff x="2429" y="0"/>
            <a:chExt cx="4974037" cy="720080"/>
          </a:xfrm>
          <a:scene3d>
            <a:camera prst="orthographicFront"/>
            <a:lightRig rig="chilly" dir="t"/>
          </a:scene3d>
        </p:grpSpPr>
        <p:sp>
          <p:nvSpPr>
            <p:cNvPr id="5" name="圆角矩形 4"/>
            <p:cNvSpPr/>
            <p:nvPr/>
          </p:nvSpPr>
          <p:spPr>
            <a:xfrm>
              <a:off x="2429" y="0"/>
              <a:ext cx="4974037" cy="720080"/>
            </a:xfrm>
            <a:prstGeom prst="roundRect">
              <a:avLst/>
            </a:prstGeom>
            <a:sp3d prstMaterial="translucentPowder">
              <a:bevelT w="127000" h="25400" prst="softRound"/>
            </a:sp3d>
          </p:spPr>
          <p:style>
            <a:lnRef idx="0">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6" name="圆角矩形 4"/>
            <p:cNvSpPr/>
            <p:nvPr/>
          </p:nvSpPr>
          <p:spPr>
            <a:xfrm>
              <a:off x="37580" y="35151"/>
              <a:ext cx="4903735" cy="649778"/>
            </a:xfrm>
            <a:prstGeom prst="rect">
              <a:avLst/>
            </a:prstGeom>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0" eaLnBrk="1" fontAlgn="auto" hangingPunct="1">
                <a:lnSpc>
                  <a:spcPct val="90000"/>
                </a:lnSpc>
                <a:spcAft>
                  <a:spcPct val="35000"/>
                </a:spcAft>
                <a:defRPr/>
              </a:pPr>
              <a:r>
                <a:rPr lang="zh-CN" altLang="en-US" sz="3600" dirty="0">
                  <a:solidFill>
                    <a:prstClr val="white"/>
                  </a:solidFill>
                  <a:latin typeface="华文行楷" pitchFamily="2" charset="-122"/>
                  <a:ea typeface="华文行楷" pitchFamily="2" charset="-122"/>
                </a:rPr>
                <a:t>教学特色说明与教学反思</a:t>
              </a:r>
            </a:p>
          </p:txBody>
        </p:sp>
      </p:grpSp>
      <p:sp>
        <p:nvSpPr>
          <p:cNvPr id="56323" name="TextBox 8">
            <a:hlinkClick r:id="rId2"/>
          </p:cNvPr>
          <p:cNvSpPr txBox="1">
            <a:spLocks noChangeArrowheads="1"/>
          </p:cNvSpPr>
          <p:nvPr/>
        </p:nvSpPr>
        <p:spPr bwMode="auto">
          <a:xfrm>
            <a:off x="857250" y="21431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Sans Unicode" pitchFamily="34" charset="0"/>
                <a:ea typeface="黑体" pitchFamily="49" charset="-122"/>
              </a:defRPr>
            </a:lvl1pPr>
            <a:lvl2pPr marL="742950" indent="-285750">
              <a:defRPr>
                <a:solidFill>
                  <a:schemeClr val="tx1"/>
                </a:solidFill>
                <a:latin typeface="Lucida Sans Unicode" pitchFamily="34" charset="0"/>
                <a:ea typeface="黑体" pitchFamily="49" charset="-122"/>
              </a:defRPr>
            </a:lvl2pPr>
            <a:lvl3pPr marL="1143000" indent="-228600">
              <a:defRPr>
                <a:solidFill>
                  <a:schemeClr val="tx1"/>
                </a:solidFill>
                <a:latin typeface="Lucida Sans Unicode" pitchFamily="34" charset="0"/>
                <a:ea typeface="黑体" pitchFamily="49" charset="-122"/>
              </a:defRPr>
            </a:lvl3pPr>
            <a:lvl4pPr marL="1600200" indent="-228600">
              <a:defRPr>
                <a:solidFill>
                  <a:schemeClr val="tx1"/>
                </a:solidFill>
                <a:latin typeface="Lucida Sans Unicode" pitchFamily="34" charset="0"/>
                <a:ea typeface="黑体" pitchFamily="49" charset="-122"/>
              </a:defRPr>
            </a:lvl4pPr>
            <a:lvl5pPr marL="2057400" indent="-228600">
              <a:defRPr>
                <a:solidFill>
                  <a:schemeClr val="tx1"/>
                </a:solidFill>
                <a:latin typeface="Lucida Sans Unicode" pitchFamily="34" charset="0"/>
                <a:ea typeface="黑体" pitchFamily="49" charset="-122"/>
              </a:defRPr>
            </a:lvl5pPr>
            <a:lvl6pPr marL="2514600" indent="-228600" fontAlgn="base">
              <a:spcBef>
                <a:spcPct val="0"/>
              </a:spcBef>
              <a:spcAft>
                <a:spcPct val="0"/>
              </a:spcAft>
              <a:defRPr>
                <a:solidFill>
                  <a:schemeClr val="tx1"/>
                </a:solidFill>
                <a:latin typeface="Lucida Sans Unicode" pitchFamily="34" charset="0"/>
                <a:ea typeface="黑体" pitchFamily="49" charset="-122"/>
              </a:defRPr>
            </a:lvl6pPr>
            <a:lvl7pPr marL="2971800" indent="-228600" fontAlgn="base">
              <a:spcBef>
                <a:spcPct val="0"/>
              </a:spcBef>
              <a:spcAft>
                <a:spcPct val="0"/>
              </a:spcAft>
              <a:defRPr>
                <a:solidFill>
                  <a:schemeClr val="tx1"/>
                </a:solidFill>
                <a:latin typeface="Lucida Sans Unicode" pitchFamily="34" charset="0"/>
                <a:ea typeface="黑体" pitchFamily="49" charset="-122"/>
              </a:defRPr>
            </a:lvl7pPr>
            <a:lvl8pPr marL="3429000" indent="-228600" fontAlgn="base">
              <a:spcBef>
                <a:spcPct val="0"/>
              </a:spcBef>
              <a:spcAft>
                <a:spcPct val="0"/>
              </a:spcAft>
              <a:defRPr>
                <a:solidFill>
                  <a:schemeClr val="tx1"/>
                </a:solidFill>
                <a:latin typeface="Lucida Sans Unicode" pitchFamily="34" charset="0"/>
                <a:ea typeface="黑体" pitchFamily="49" charset="-122"/>
              </a:defRPr>
            </a:lvl8pPr>
            <a:lvl9pPr marL="3886200" indent="-228600" fontAlgn="base">
              <a:spcBef>
                <a:spcPct val="0"/>
              </a:spcBef>
              <a:spcAft>
                <a:spcPct val="0"/>
              </a:spcAft>
              <a:defRPr>
                <a:solidFill>
                  <a:schemeClr val="tx1"/>
                </a:solidFill>
                <a:latin typeface="Lucida Sans Unicode" pitchFamily="34" charset="0"/>
                <a:ea typeface="黑体" pitchFamily="49" charset="-122"/>
              </a:defRPr>
            </a:lvl9pPr>
          </a:lstStyle>
          <a:p>
            <a:pPr eaLnBrk="1" hangingPunct="1"/>
            <a:endParaRPr lang="zh-CN" altLang="en-US">
              <a:solidFill>
                <a:prstClr val="black"/>
              </a:solidFill>
            </a:endParaRPr>
          </a:p>
        </p:txBody>
      </p:sp>
      <p:graphicFrame>
        <p:nvGraphicFramePr>
          <p:cNvPr id="2" name="图示 1"/>
          <p:cNvGraphicFramePr/>
          <p:nvPr/>
        </p:nvGraphicFramePr>
        <p:xfrm>
          <a:off x="323528" y="1400644"/>
          <a:ext cx="8208912" cy="4476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078163" y="2924944"/>
            <a:ext cx="2646878" cy="156966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eaLnBrk="1" fontAlgn="auto" hangingPunct="1">
              <a:spcBef>
                <a:spcPts val="0"/>
              </a:spcBef>
              <a:spcAft>
                <a:spcPts val="0"/>
              </a:spcAft>
              <a:defRPr/>
            </a:pPr>
            <a:r>
              <a:rPr lang="zh-CN" altLang="en-US" sz="3200" dirty="0">
                <a:solidFill>
                  <a:srgbClr val="FF0000"/>
                </a:solidFill>
                <a:latin typeface="Lucida Sans Unicode"/>
                <a:ea typeface="黑体" panose="02010609060101010101" pitchFamily="49" charset="-122"/>
              </a:rPr>
              <a:t>激发识字愿望</a:t>
            </a:r>
            <a:endParaRPr lang="en-US" altLang="zh-CN" sz="3200" dirty="0">
              <a:solidFill>
                <a:srgbClr val="FF0000"/>
              </a:solidFill>
              <a:latin typeface="Lucida Sans Unicode"/>
              <a:ea typeface="黑体" panose="02010609060101010101" pitchFamily="49" charset="-122"/>
            </a:endParaRPr>
          </a:p>
          <a:p>
            <a:pPr eaLnBrk="1" fontAlgn="auto" hangingPunct="1">
              <a:spcBef>
                <a:spcPts val="0"/>
              </a:spcBef>
              <a:spcAft>
                <a:spcPts val="0"/>
              </a:spcAft>
              <a:defRPr/>
            </a:pPr>
            <a:r>
              <a:rPr lang="zh-CN" altLang="en-US" sz="3200" dirty="0">
                <a:solidFill>
                  <a:srgbClr val="FF0000"/>
                </a:solidFill>
                <a:latin typeface="Lucida Sans Unicode"/>
                <a:ea typeface="黑体" panose="02010609060101010101" pitchFamily="49" charset="-122"/>
              </a:rPr>
              <a:t>提升识字</a:t>
            </a:r>
            <a:r>
              <a:rPr lang="zh-CN" altLang="en-US" sz="3200" dirty="0">
                <a:solidFill>
                  <a:srgbClr val="FF0000"/>
                </a:solidFill>
                <a:latin typeface="Lucida Sans Unicode"/>
                <a:ea typeface="黑体" panose="02010609060101010101" pitchFamily="49" charset="-122"/>
              </a:rPr>
              <a:t>能力</a:t>
            </a:r>
            <a:endParaRPr lang="en-US" altLang="zh-CN" sz="3200" dirty="0">
              <a:solidFill>
                <a:srgbClr val="FF0000"/>
              </a:solidFill>
              <a:latin typeface="Lucida Sans Unicode"/>
              <a:ea typeface="黑体" panose="02010609060101010101" pitchFamily="49" charset="-122"/>
            </a:endParaRPr>
          </a:p>
          <a:p>
            <a:pPr eaLnBrk="1" fontAlgn="auto" hangingPunct="1">
              <a:spcBef>
                <a:spcPts val="0"/>
              </a:spcBef>
              <a:spcAft>
                <a:spcPts val="0"/>
              </a:spcAft>
              <a:defRPr/>
            </a:pPr>
            <a:r>
              <a:rPr lang="zh-CN" altLang="en-US" sz="3200" dirty="0">
                <a:solidFill>
                  <a:srgbClr val="FF0000"/>
                </a:solidFill>
                <a:latin typeface="Lucida Sans Unicode"/>
                <a:ea typeface="黑体" panose="02010609060101010101" pitchFamily="49" charset="-122"/>
              </a:rPr>
              <a:t>关注个别差异</a:t>
            </a:r>
            <a:endParaRPr lang="zh-CN" altLang="en-US" sz="3200" dirty="0">
              <a:solidFill>
                <a:srgbClr val="FF0000"/>
              </a:solidFill>
              <a:latin typeface="Lucida Sans Unicode"/>
              <a:ea typeface="黑体" panose="02010609060101010101" pitchFamily="49" charset="-122"/>
            </a:endParaRPr>
          </a:p>
        </p:txBody>
      </p:sp>
    </p:spTree>
    <p:extLst>
      <p:ext uri="{BB962C8B-B14F-4D97-AF65-F5344CB8AC3E}">
        <p14:creationId xmlns:p14="http://schemas.microsoft.com/office/powerpoint/2010/main" val="2906729362"/>
      </p:ext>
    </p:extLst>
  </p:cSld>
  <p:clrMapOvr>
    <a:masterClrMapping/>
  </p:clrMapOvr>
  <p:transition>
    <p:fade/>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3"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3"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1371599"/>
            <a:ext cx="7190776" cy="1323439"/>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4000" b="1" i="0" u="none" strike="noStrike" kern="1200" cap="none" spc="0" normalizeH="0" baseline="0" noProof="0" dirty="0" smtClean="0">
                <a:ln>
                  <a:noFill/>
                </a:ln>
                <a:solidFill>
                  <a:srgbClr val="000000"/>
                </a:solidFill>
                <a:effectLst/>
                <a:uLnTx/>
                <a:uFillTx/>
                <a:latin typeface="华文楷体" pitchFamily="2" charset="-122"/>
                <a:ea typeface="华文楷体" pitchFamily="2" charset="-122"/>
                <a:cs typeface="+mn-cs"/>
              </a:rPr>
              <a:t>     </a:t>
            </a:r>
            <a:r>
              <a:rPr kumimoji="0" lang="en-US" altLang="zh-CN" sz="2000" b="0" i="0" u="none" strike="noStrike" kern="1200" cap="none" spc="0" normalizeH="0" baseline="0" noProof="0" dirty="0" smtClean="0">
                <a:ln>
                  <a:noFill/>
                </a:ln>
                <a:solidFill>
                  <a:srgbClr val="000000"/>
                </a:solidFill>
                <a:effectLst/>
                <a:uLnTx/>
                <a:uFillTx/>
                <a:latin typeface="Arial" charset="0"/>
                <a:ea typeface="宋体" pitchFamily="2" charset="-122"/>
                <a:cs typeface="+mn-cs"/>
              </a:rPr>
              <a:t>        </a:t>
            </a:r>
            <a:endParaRPr kumimoji="0" lang="en-US" altLang="zh-CN" sz="2000" b="1" i="0" u="none" strike="noStrike" kern="1200" cap="none" spc="0" normalizeH="0" baseline="0" noProof="0" dirty="0">
              <a:ln>
                <a:noFill/>
              </a:ln>
              <a:solidFill>
                <a:srgbClr val="000000"/>
              </a:solidFill>
              <a:effectLst/>
              <a:uLnTx/>
              <a:uFillTx/>
              <a:latin typeface="华文楷体" pitchFamily="2" charset="-122"/>
              <a:ea typeface="华文楷体"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2000" b="1" i="0" u="none" strike="noStrike" kern="1200" cap="none" spc="0" normalizeH="0" baseline="0" noProof="0" dirty="0" smtClean="0">
              <a:ln>
                <a:noFill/>
              </a:ln>
              <a:solidFill>
                <a:srgbClr val="000000"/>
              </a:solidFill>
              <a:effectLst/>
              <a:uLnTx/>
              <a:uFillTx/>
              <a:latin typeface="华文楷体" pitchFamily="2" charset="-122"/>
              <a:ea typeface="华文楷体"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2000" b="1" i="0" u="none" strike="noStrike" kern="1200" cap="none" spc="0" normalizeH="0" baseline="0" noProof="0" dirty="0">
              <a:ln>
                <a:noFill/>
              </a:ln>
              <a:solidFill>
                <a:srgbClr val="000000"/>
              </a:solidFill>
              <a:effectLst/>
              <a:uLnTx/>
              <a:uFillTx/>
              <a:latin typeface="华文楷体" pitchFamily="2" charset="-122"/>
              <a:ea typeface="华文楷体" pitchFamily="2" charset="-122"/>
              <a:cs typeface="+mn-cs"/>
            </a:endParaRPr>
          </a:p>
        </p:txBody>
      </p:sp>
      <p:graphicFrame>
        <p:nvGraphicFramePr>
          <p:cNvPr id="3" name="对象 2">
            <a:hlinkClick r:id="" action="ppaction://ole?verb=0"/>
          </p:cNvPr>
          <p:cNvGraphicFramePr>
            <a:graphicFrameLocks noChangeAspect="1"/>
          </p:cNvGraphicFramePr>
          <p:nvPr>
            <p:extLst/>
          </p:nvPr>
        </p:nvGraphicFramePr>
        <p:xfrm>
          <a:off x="1049673" y="1103936"/>
          <a:ext cx="6200887" cy="4650127"/>
        </p:xfrm>
        <a:graphic>
          <a:graphicData uri="http://schemas.openxmlformats.org/presentationml/2006/ole">
            <mc:AlternateContent xmlns:mc="http://schemas.openxmlformats.org/markup-compatibility/2006">
              <mc:Choice xmlns:v="urn:schemas-microsoft-com:vml" Requires="v">
                <p:oleObj spid="_x0000_s16393" name="演示文稿" r:id="rId4" imgW="4570541" imgH="3427323" progId="PowerPoint.Show.8">
                  <p:embed/>
                </p:oleObj>
              </mc:Choice>
              <mc:Fallback>
                <p:oleObj name="演示文稿" r:id="rId4" imgW="4570541" imgH="3427323" progId="PowerPoint.Show.8">
                  <p:embed/>
                  <p:pic>
                    <p:nvPicPr>
                      <p:cNvPr id="3" name="对象 2">
                        <a:hlinkClick r:id="" action="ppaction://ole?verb=0"/>
                      </p:cNvPr>
                      <p:cNvPicPr/>
                      <p:nvPr/>
                    </p:nvPicPr>
                    <p:blipFill>
                      <a:blip r:embed="rId5"/>
                      <a:stretch>
                        <a:fillRect/>
                      </a:stretch>
                    </p:blipFill>
                    <p:spPr>
                      <a:xfrm>
                        <a:off x="1049673" y="1103936"/>
                        <a:ext cx="6200887" cy="4650127"/>
                      </a:xfrm>
                      <a:prstGeom prst="rect">
                        <a:avLst/>
                      </a:prstGeom>
                    </p:spPr>
                  </p:pic>
                </p:oleObj>
              </mc:Fallback>
            </mc:AlternateContent>
          </a:graphicData>
        </a:graphic>
      </p:graphicFrame>
    </p:spTree>
    <p:extLst>
      <p:ext uri="{BB962C8B-B14F-4D97-AF65-F5344CB8AC3E}">
        <p14:creationId xmlns:p14="http://schemas.microsoft.com/office/powerpoint/2010/main" val="449492826"/>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676400"/>
            <a:ext cx="7772400" cy="1538288"/>
          </a:xfrm>
        </p:spPr>
        <p:txBody>
          <a:bodyPr/>
          <a:lstStyle/>
          <a:p>
            <a:pPr eaLnBrk="1" hangingPunct="1"/>
            <a:r>
              <a:rPr lang="zh-CN" altLang="en-US" sz="6600" smtClean="0">
                <a:latin typeface="华文行楷" panose="02010800040101010101" pitchFamily="2" charset="-122"/>
                <a:ea typeface="华文行楷" panose="02010800040101010101" pitchFamily="2" charset="-122"/>
              </a:rPr>
              <a:t>汉语的趣味和魅力</a:t>
            </a:r>
          </a:p>
        </p:txBody>
      </p:sp>
      <p:sp>
        <p:nvSpPr>
          <p:cNvPr id="3" name="副标题 2"/>
          <p:cNvSpPr>
            <a:spLocks noGrp="1"/>
          </p:cNvSpPr>
          <p:nvPr>
            <p:ph type="subTitle" idx="1"/>
          </p:nvPr>
        </p:nvSpPr>
        <p:spPr>
          <a:xfrm>
            <a:off x="1371600" y="3214688"/>
            <a:ext cx="6400800" cy="1752600"/>
          </a:xfrm>
        </p:spPr>
        <p:txBody>
          <a:bodyPr rtlCol="0">
            <a:normAutofit/>
          </a:bodyPr>
          <a:lstStyle/>
          <a:p>
            <a:pPr eaLnBrk="1" fontAlgn="auto" hangingPunct="1">
              <a:spcAft>
                <a:spcPts val="0"/>
              </a:spcAft>
              <a:buFont typeface="Wingdings 2"/>
              <a:buNone/>
              <a:defRPr/>
            </a:pPr>
            <a:endParaRPr lang="en-US" altLang="zh-CN" dirty="0" smtClean="0"/>
          </a:p>
          <a:p>
            <a:pPr eaLnBrk="1" fontAlgn="auto" hangingPunct="1">
              <a:spcAft>
                <a:spcPts val="0"/>
              </a:spcAft>
              <a:buFont typeface="Wingdings 2"/>
              <a:buNone/>
              <a:defRPr/>
            </a:pPr>
            <a:endParaRPr lang="zh-CN" altLang="en-US" dirty="0"/>
          </a:p>
        </p:txBody>
      </p:sp>
      <p:pic>
        <p:nvPicPr>
          <p:cNvPr id="36866" name="Picture 2" descr="c:\users\lenovo\appdata\roaming\360se6\User Data\temp\u=520191413,1127368154&amp;fm=21&amp;gp=0.jpg"/>
          <p:cNvPicPr>
            <a:picLocks noChangeAspect="1" noChangeArrowheads="1"/>
          </p:cNvPicPr>
          <p:nvPr/>
        </p:nvPicPr>
        <p:blipFill>
          <a:blip r:embed="rId2">
            <a:extLst>
              <a:ext uri="{28A0092B-C50C-407E-A947-70E740481C1C}">
                <a14:useLocalDpi xmlns:a14="http://schemas.microsoft.com/office/drawing/2010/main" val="0"/>
              </a:ext>
            </a:extLst>
          </a:blip>
          <a:srcRect r="50526" b="7954"/>
          <a:stretch>
            <a:fillRect/>
          </a:stretch>
        </p:blipFill>
        <p:spPr bwMode="auto">
          <a:xfrm rot="-1388556">
            <a:off x="1173163" y="3773488"/>
            <a:ext cx="2251075"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c:\users\lenovo\appdata\roaming\360se6\User Data\temp\u=1069355207,2999821338&amp;fm=21&amp;gp=0.jpg"/>
          <p:cNvPicPr>
            <a:picLocks noChangeAspect="1" noChangeArrowheads="1"/>
          </p:cNvPicPr>
          <p:nvPr/>
        </p:nvPicPr>
        <p:blipFill>
          <a:blip r:embed="rId3">
            <a:extLst>
              <a:ext uri="{28A0092B-C50C-407E-A947-70E740481C1C}">
                <a14:useLocalDpi xmlns:a14="http://schemas.microsoft.com/office/drawing/2010/main" val="0"/>
              </a:ext>
            </a:extLst>
          </a:blip>
          <a:srcRect l="19737" r="12280"/>
          <a:stretch>
            <a:fillRect/>
          </a:stretch>
        </p:blipFill>
        <p:spPr bwMode="auto">
          <a:xfrm rot="774582">
            <a:off x="5181600" y="3629025"/>
            <a:ext cx="27178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891280"/>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diamond(in)">
                                      <p:cBhvr>
                                        <p:cTn id="7" dur="2000"/>
                                        <p:tgtEl>
                                          <p:spTgt spid="3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36868"/>
                                        </p:tgtEl>
                                        <p:attrNameLst>
                                          <p:attrName>style.visibility</p:attrName>
                                        </p:attrNameLst>
                                      </p:cBhvr>
                                      <p:to>
                                        <p:strVal val="visible"/>
                                      </p:to>
                                    </p:set>
                                    <p:anim calcmode="lin" valueType="num">
                                      <p:cBhvr>
                                        <p:cTn id="12" dur="1000" fill="hold"/>
                                        <p:tgtEl>
                                          <p:spTgt spid="36868"/>
                                        </p:tgtEl>
                                        <p:attrNameLst>
                                          <p:attrName>ppt_w</p:attrName>
                                        </p:attrNameLst>
                                      </p:cBhvr>
                                      <p:tavLst>
                                        <p:tav tm="0">
                                          <p:val>
                                            <p:fltVal val="0"/>
                                          </p:val>
                                        </p:tav>
                                        <p:tav tm="100000">
                                          <p:val>
                                            <p:strVal val="#ppt_w"/>
                                          </p:val>
                                        </p:tav>
                                      </p:tavLst>
                                    </p:anim>
                                    <p:anim calcmode="lin" valueType="num">
                                      <p:cBhvr>
                                        <p:cTn id="13" dur="1000" fill="hold"/>
                                        <p:tgtEl>
                                          <p:spTgt spid="36868"/>
                                        </p:tgtEl>
                                        <p:attrNameLst>
                                          <p:attrName>ppt_h</p:attrName>
                                        </p:attrNameLst>
                                      </p:cBhvr>
                                      <p:tavLst>
                                        <p:tav tm="0">
                                          <p:val>
                                            <p:fltVal val="0"/>
                                          </p:val>
                                        </p:tav>
                                        <p:tav tm="100000">
                                          <p:val>
                                            <p:strVal val="#ppt_h"/>
                                          </p:val>
                                        </p:tav>
                                      </p:tavLst>
                                    </p:anim>
                                    <p:anim calcmode="lin" valueType="num">
                                      <p:cBhvr>
                                        <p:cTn id="14" dur="1000" fill="hold"/>
                                        <p:tgtEl>
                                          <p:spTgt spid="3686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68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2"/>
                                        </p:tgtEl>
                                        <p:attrNameLst>
                                          <p:attrName>ppt_y</p:attrName>
                                        </p:attrNameLst>
                                      </p:cBhvr>
                                      <p:tavLst>
                                        <p:tav tm="0">
                                          <p:val>
                                            <p:strVal val="#ppt_y"/>
                                          </p:val>
                                        </p:tav>
                                        <p:tav tm="100000">
                                          <p:val>
                                            <p:strVal val="#ppt_y"/>
                                          </p:val>
                                        </p:tav>
                                      </p:tavLst>
                                    </p:anim>
                                    <p:anim calcmode="lin" valueType="num">
                                      <p:cBhvr>
                                        <p:cTn id="2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a:xfrm>
            <a:off x="357188" y="1643063"/>
            <a:ext cx="8229600" cy="1143000"/>
          </a:xfrm>
        </p:spPr>
        <p:txBody>
          <a:bodyPr/>
          <a:lstStyle/>
          <a:p>
            <a:pPr eaLnBrk="1" hangingPunct="1"/>
            <a:r>
              <a:rPr lang="zh-CN" altLang="en-US" sz="7200" smtClean="0">
                <a:latin typeface="华文隶书" panose="02010800040101010101" pitchFamily="2" charset="-122"/>
                <a:ea typeface="华文隶书" panose="02010800040101010101" pitchFamily="2" charset="-122"/>
              </a:rPr>
              <a:t>对联</a:t>
            </a:r>
          </a:p>
        </p:txBody>
      </p:sp>
      <p:sp>
        <p:nvSpPr>
          <p:cNvPr id="14339" name="内容占位符 2"/>
          <p:cNvSpPr>
            <a:spLocks noGrp="1"/>
          </p:cNvSpPr>
          <p:nvPr>
            <p:ph idx="1"/>
          </p:nvPr>
        </p:nvSpPr>
        <p:spPr/>
        <p:txBody>
          <a:bodyPr/>
          <a:lstStyle/>
          <a:p>
            <a:pPr eaLnBrk="1" hangingPunct="1"/>
            <a:endParaRPr lang="en-US" altLang="zh-CN" smtClean="0"/>
          </a:p>
          <a:p>
            <a:pPr eaLnBrk="1" hangingPunct="1"/>
            <a:endParaRPr lang="zh-CN" altLang="en-US" smtClean="0"/>
          </a:p>
        </p:txBody>
      </p:sp>
      <p:pic>
        <p:nvPicPr>
          <p:cNvPr id="14340" name="Picture 2" descr="c:\users\lenovo\appdata\roaming\360se6\User Data\temp\u=1079251950,2881471409&amp;fm=21&amp;gp=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3071813"/>
            <a:ext cx="5072063"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5561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圆角矩形 7"/>
          <p:cNvSpPr/>
          <p:nvPr/>
        </p:nvSpPr>
        <p:spPr>
          <a:xfrm>
            <a:off x="3922713" y="1568450"/>
            <a:ext cx="1439862" cy="5032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③孤单</a:t>
            </a:r>
          </a:p>
        </p:txBody>
      </p:sp>
      <p:sp>
        <p:nvSpPr>
          <p:cNvPr id="9" name="圆角矩形 8"/>
          <p:cNvSpPr/>
          <p:nvPr/>
        </p:nvSpPr>
        <p:spPr>
          <a:xfrm>
            <a:off x="2198689" y="1568450"/>
            <a:ext cx="1368425" cy="5032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②邻居</a:t>
            </a:r>
          </a:p>
        </p:txBody>
      </p:sp>
      <p:sp>
        <p:nvSpPr>
          <p:cNvPr id="10" name="圆角矩形 9"/>
          <p:cNvSpPr/>
          <p:nvPr/>
        </p:nvSpPr>
        <p:spPr>
          <a:xfrm>
            <a:off x="5724526" y="1543050"/>
            <a:ext cx="1439863" cy="5032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④快乐</a:t>
            </a:r>
          </a:p>
        </p:txBody>
      </p:sp>
      <p:sp>
        <p:nvSpPr>
          <p:cNvPr id="11" name="圆角矩形 10"/>
          <p:cNvSpPr/>
          <p:nvPr/>
        </p:nvSpPr>
        <p:spPr>
          <a:xfrm>
            <a:off x="323850" y="1570038"/>
            <a:ext cx="1511300" cy="5016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①喜鹊</a:t>
            </a:r>
          </a:p>
        </p:txBody>
      </p:sp>
      <p:pic>
        <p:nvPicPr>
          <p:cNvPr id="615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1138" y="2133601"/>
            <a:ext cx="3852862"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395289" y="3889375"/>
            <a:ext cx="8137525" cy="12969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从前，有一棵树和一只</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a:t>
            </a:r>
            <a:r>
              <a:rPr kumimoji="0" lang="en-US" altLang="zh-CN" sz="2800" b="1" i="0" u="sng"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①</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他们很</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______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。后来，他们有了</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en-US" altLang="zh-CN" sz="2800" b="1" i="0" u="sng"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，每天都很</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_____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p>
        </p:txBody>
      </p:sp>
    </p:spTree>
    <p:extLst>
      <p:ext uri="{BB962C8B-B14F-4D97-AF65-F5344CB8AC3E}">
        <p14:creationId xmlns:p14="http://schemas.microsoft.com/office/powerpoint/2010/main" val="3741849034"/>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标题 1"/>
          <p:cNvSpPr>
            <a:spLocks noGrp="1"/>
          </p:cNvSpPr>
          <p:nvPr>
            <p:ph type="title"/>
          </p:nvPr>
        </p:nvSpPr>
        <p:spPr>
          <a:xfrm>
            <a:off x="5148263" y="274638"/>
            <a:ext cx="3744912" cy="2722562"/>
          </a:xfrm>
        </p:spPr>
        <p:txBody>
          <a:bodyPr/>
          <a:lstStyle/>
          <a:p>
            <a:pPr eaLnBrk="1" hangingPunct="1"/>
            <a:r>
              <a:rPr lang="zh-CN" altLang="en-US" sz="4800" smtClean="0">
                <a:solidFill>
                  <a:srgbClr val="7030A0"/>
                </a:solidFill>
                <a:latin typeface="方正姚体" panose="02010601030101010101" pitchFamily="2" charset="-122"/>
                <a:ea typeface="方正姚体" panose="02010601030101010101" pitchFamily="2" charset="-122"/>
              </a:rPr>
              <a:t>试着读一读这幅对联</a:t>
            </a:r>
          </a:p>
        </p:txBody>
      </p:sp>
      <p:sp>
        <p:nvSpPr>
          <p:cNvPr id="3" name="内容占位符 2"/>
          <p:cNvSpPr>
            <a:spLocks noGrp="1"/>
          </p:cNvSpPr>
          <p:nvPr>
            <p:ph idx="1"/>
          </p:nvPr>
        </p:nvSpPr>
        <p:spPr/>
        <p:txBody>
          <a:bodyPr/>
          <a:lstStyle/>
          <a:p>
            <a:pPr eaLnBrk="1" hangingPunct="1"/>
            <a:r>
              <a:rPr lang="zh-CN" altLang="en-US" sz="3600" smtClean="0">
                <a:latin typeface="华文隶书" panose="02010800040101010101" pitchFamily="2" charset="-122"/>
                <a:ea typeface="隶书" panose="02010509060101010101" pitchFamily="49" charset="-122"/>
                <a:cs typeface="华文隶书" panose="02010800040101010101" pitchFamily="2" charset="-122"/>
              </a:rPr>
              <a:t>海水朝朝朝朝朝朝朝落，</a:t>
            </a:r>
            <a:endParaRPr lang="en-US" altLang="zh-CN" sz="3600" smtClean="0">
              <a:latin typeface="华文隶书" panose="02010800040101010101" pitchFamily="2" charset="-122"/>
              <a:ea typeface="隶书" panose="02010509060101010101" pitchFamily="49" charset="-122"/>
              <a:cs typeface="华文隶书" panose="02010800040101010101" pitchFamily="2" charset="-122"/>
            </a:endParaRPr>
          </a:p>
          <a:p>
            <a:pPr eaLnBrk="1" hangingPunct="1"/>
            <a:r>
              <a:rPr lang="zh-CN" altLang="en-US" sz="3600" smtClean="0">
                <a:latin typeface="华文隶书" panose="02010800040101010101" pitchFamily="2" charset="-122"/>
                <a:ea typeface="隶书" panose="02010509060101010101" pitchFamily="49" charset="-122"/>
                <a:cs typeface="华文隶书" panose="02010800040101010101" pitchFamily="2" charset="-122"/>
              </a:rPr>
              <a:t>浮云长长长长长长长消。</a:t>
            </a:r>
            <a:endParaRPr lang="en-US" altLang="zh-CN" sz="3600" smtClean="0">
              <a:latin typeface="华文隶书" panose="02010800040101010101" pitchFamily="2" charset="-122"/>
              <a:ea typeface="隶书" panose="02010509060101010101" pitchFamily="49" charset="-122"/>
              <a:cs typeface="华文隶书" panose="02010800040101010101" pitchFamily="2" charset="-122"/>
            </a:endParaRPr>
          </a:p>
          <a:p>
            <a:pPr algn="r" eaLnBrk="1" hangingPunct="1"/>
            <a:r>
              <a:rPr lang="zh-CN" altLang="en-US" sz="3600" smtClean="0">
                <a:latin typeface="华文隶书" panose="02010800040101010101" pitchFamily="2" charset="-122"/>
                <a:ea typeface="隶书" panose="02010509060101010101" pitchFamily="49" charset="-122"/>
                <a:cs typeface="华文隶书" panose="02010800040101010101" pitchFamily="2" charset="-122"/>
              </a:rPr>
              <a:t>海水潮，朝朝潮，朝潮朝落，</a:t>
            </a:r>
            <a:endParaRPr lang="en-US" altLang="zh-CN" sz="3600" smtClean="0">
              <a:latin typeface="华文隶书" panose="02010800040101010101" pitchFamily="2" charset="-122"/>
              <a:ea typeface="隶书" panose="02010509060101010101" pitchFamily="49" charset="-122"/>
              <a:cs typeface="华文隶书" panose="02010800040101010101" pitchFamily="2" charset="-122"/>
            </a:endParaRPr>
          </a:p>
          <a:p>
            <a:pPr algn="r" eaLnBrk="1" hangingPunct="1"/>
            <a:r>
              <a:rPr lang="zh-CN" altLang="en-US" sz="3600" smtClean="0">
                <a:latin typeface="华文隶书" panose="02010800040101010101" pitchFamily="2" charset="-122"/>
                <a:ea typeface="隶书" panose="02010509060101010101" pitchFamily="49" charset="-122"/>
                <a:cs typeface="华文隶书" panose="02010800040101010101" pitchFamily="2" charset="-122"/>
              </a:rPr>
              <a:t>浮云涨，长长涨，长涨长消。</a:t>
            </a:r>
            <a:endParaRPr lang="en-US" altLang="zh-CN" sz="3600" smtClean="0">
              <a:latin typeface="华文隶书" panose="02010800040101010101" pitchFamily="2" charset="-122"/>
              <a:ea typeface="隶书" panose="02010509060101010101" pitchFamily="49" charset="-122"/>
              <a:cs typeface="华文隶书" panose="02010800040101010101" pitchFamily="2" charset="-122"/>
            </a:endParaRPr>
          </a:p>
          <a:p>
            <a:pPr eaLnBrk="1" hangingPunct="1"/>
            <a:endParaRPr lang="zh-CN" altLang="en-US" sz="3600" smtClean="0">
              <a:ea typeface="隶书" panose="02010509060101010101" pitchFamily="49" charset="-122"/>
              <a:cs typeface="华文隶书" panose="02010800040101010101" pitchFamily="2" charset="-122"/>
            </a:endParaRPr>
          </a:p>
        </p:txBody>
      </p:sp>
      <p:sp>
        <p:nvSpPr>
          <p:cNvPr id="15364" name="AutoShape 5"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anose="020B0503020102020204" pitchFamily="34" charset="0"/>
                <a:ea typeface="黑体" panose="02010609060101010101" pitchFamily="49" charset="-122"/>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anose="020B0503020102020204" pitchFamily="34" charset="0"/>
                <a:ea typeface="黑体" panose="02010609060101010101" pitchFamily="49" charset="-122"/>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anose="020B0503020102020204" pitchFamily="34" charset="0"/>
                <a:ea typeface="黑体" panose="02010609060101010101" pitchFamily="49" charset="-122"/>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5365" name="AutoShape 7"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anose="020B0503020102020204" pitchFamily="34" charset="0"/>
                <a:ea typeface="黑体" panose="02010609060101010101" pitchFamily="49" charset="-122"/>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anose="020B0503020102020204" pitchFamily="34" charset="0"/>
                <a:ea typeface="黑体" panose="02010609060101010101" pitchFamily="49" charset="-122"/>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anose="020B0503020102020204" pitchFamily="34" charset="0"/>
                <a:ea typeface="黑体" panose="02010609060101010101" pitchFamily="49" charset="-122"/>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5366" name="AutoShape 9"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anose="020B0503020102020204" pitchFamily="34" charset="0"/>
                <a:ea typeface="黑体" panose="02010609060101010101" pitchFamily="49" charset="-122"/>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anose="020B0503020102020204" pitchFamily="34" charset="0"/>
                <a:ea typeface="黑体" panose="02010609060101010101" pitchFamily="49" charset="-122"/>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anose="020B0503020102020204" pitchFamily="34" charset="0"/>
                <a:ea typeface="黑体" panose="02010609060101010101" pitchFamily="49" charset="-122"/>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5367" name="AutoShape 13" descr="U1otBlW6K5WK0oKW7ngykgAlurFQwZEAA7"/>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anose="020B0503020102020204" pitchFamily="34" charset="0"/>
                <a:ea typeface="黑体" panose="02010609060101010101" pitchFamily="49" charset="-122"/>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anose="020B0503020102020204" pitchFamily="34" charset="0"/>
                <a:ea typeface="黑体" panose="02010609060101010101" pitchFamily="49" charset="-122"/>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anose="020B0503020102020204" pitchFamily="34" charset="0"/>
                <a:ea typeface="黑体" panose="02010609060101010101" pitchFamily="49" charset="-122"/>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15368" name="Picture 15" descr="26497012_1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4292600"/>
            <a:ext cx="4103687"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842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433"/>
                                        </p:tgtEl>
                                        <p:attrNameLst>
                                          <p:attrName>style.visibility</p:attrName>
                                        </p:attrNameLst>
                                      </p:cBhvr>
                                      <p:to>
                                        <p:strVal val="visible"/>
                                      </p:to>
                                    </p:set>
                                    <p:animEffect transition="in" filter="fade">
                                      <p:cBhvr>
                                        <p:cTn id="7" dur="2000"/>
                                        <p:tgtEl>
                                          <p:spTgt spid="184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1" presetClass="entr" presetSubtype="0" fill="hold" nodeType="clickEffect">
                                  <p:stCondLst>
                                    <p:cond delay="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22"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xEl>
                                              <p:pRg st="2" end="2"/>
                                            </p:txEl>
                                          </p:spTgt>
                                        </p:tgtEl>
                                      </p:cBhvr>
                                    </p:animEffect>
                                  </p:childTnLst>
                                </p:cTn>
                              </p:par>
                              <p:par>
                                <p:cTn id="25" presetID="41" presetClass="entr" presetSubtype="0" fill="hold" nodeType="withEffect">
                                  <p:stCondLst>
                                    <p:cond delay="0"/>
                                  </p:stCondLst>
                                  <p:iterate type="lt">
                                    <p:tmPct val="10000"/>
                                  </p:iterate>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29"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p:txBody>
          <a:bodyPr/>
          <a:lstStyle/>
          <a:p>
            <a:endParaRPr lang="zh-CN" altLang="en-US" smtClean="0"/>
          </a:p>
        </p:txBody>
      </p:sp>
      <p:sp>
        <p:nvSpPr>
          <p:cNvPr id="16387" name="内容占位符 2"/>
          <p:cNvSpPr>
            <a:spLocks noGrp="1"/>
          </p:cNvSpPr>
          <p:nvPr>
            <p:ph idx="1"/>
          </p:nvPr>
        </p:nvSpPr>
        <p:spPr/>
        <p:txBody>
          <a:bodyPr/>
          <a:lstStyle/>
          <a:p>
            <a:pPr marL="0" indent="0">
              <a:buFont typeface="Wingdings 2" panose="05020102010507070707" pitchFamily="18" charset="2"/>
              <a:buNone/>
            </a:pPr>
            <a:r>
              <a:rPr lang="en-US" altLang="zh-CN" smtClean="0"/>
              <a:t>    hai shui chao zhao zhao chao zhao chao zhao luo </a:t>
            </a:r>
            <a:br>
              <a:rPr lang="en-US" altLang="zh-CN" smtClean="0"/>
            </a:br>
            <a:r>
              <a:rPr lang="en-US" altLang="zh-CN" smtClean="0"/>
              <a:t>    fu yun zhang chang chang zhang chang zhang chang xiao </a:t>
            </a:r>
            <a:br>
              <a:rPr lang="en-US" altLang="zh-CN" smtClean="0"/>
            </a:br>
            <a:endParaRPr lang="en-US" altLang="zh-CN" smtClean="0"/>
          </a:p>
          <a:p>
            <a:pPr marL="0" indent="0">
              <a:buFont typeface="Wingdings 2" panose="05020102010507070707" pitchFamily="18" charset="2"/>
              <a:buNone/>
            </a:pPr>
            <a:r>
              <a:rPr lang="zh-CN" altLang="en-US" smtClean="0"/>
              <a:t>描绘了海潮涨落，浮云长消的自然景象</a:t>
            </a:r>
            <a:r>
              <a:rPr lang="en-US" altLang="zh-CN" smtClean="0"/>
              <a:t>.</a:t>
            </a:r>
            <a:endParaRPr lang="zh-CN" altLang="en-US" smtClean="0"/>
          </a:p>
        </p:txBody>
      </p:sp>
    </p:spTree>
    <p:extLst>
      <p:ext uri="{BB962C8B-B14F-4D97-AF65-F5344CB8AC3E}">
        <p14:creationId xmlns:p14="http://schemas.microsoft.com/office/powerpoint/2010/main" val="2463709299"/>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p:cNvSpPr>
            <a:spLocks noGrp="1"/>
          </p:cNvSpPr>
          <p:nvPr>
            <p:ph type="title"/>
          </p:nvPr>
        </p:nvSpPr>
        <p:spPr/>
        <p:txBody>
          <a:bodyPr/>
          <a:lstStyle/>
          <a:p>
            <a:pPr eaLnBrk="1" hangingPunct="1"/>
            <a:endParaRPr lang="zh-CN" altLang="en-US" smtClean="0"/>
          </a:p>
        </p:txBody>
      </p:sp>
      <p:sp>
        <p:nvSpPr>
          <p:cNvPr id="17411" name="内容占位符 2"/>
          <p:cNvSpPr>
            <a:spLocks noGrp="1"/>
          </p:cNvSpPr>
          <p:nvPr>
            <p:ph idx="1"/>
          </p:nvPr>
        </p:nvSpPr>
        <p:spPr/>
        <p:txBody>
          <a:bodyPr/>
          <a:lstStyle/>
          <a:p>
            <a:pPr eaLnBrk="1" hangingPunct="1"/>
            <a:r>
              <a:rPr lang="zh-CN" altLang="en-US" sz="4400" smtClean="0">
                <a:latin typeface="隶书" panose="02010509060101010101" pitchFamily="49" charset="-122"/>
                <a:ea typeface="隶书" panose="02010509060101010101" pitchFamily="49" charset="-122"/>
                <a:cs typeface="华文隶书" panose="02010800040101010101" pitchFamily="2" charset="-122"/>
              </a:rPr>
              <a:t>满座老舍客；</a:t>
            </a:r>
            <a:endParaRPr lang="en-US" altLang="zh-CN" sz="4400" smtClean="0">
              <a:latin typeface="隶书" panose="02010509060101010101" pitchFamily="49" charset="-122"/>
              <a:ea typeface="隶书" panose="02010509060101010101" pitchFamily="49" charset="-122"/>
              <a:cs typeface="华文隶书" panose="02010800040101010101" pitchFamily="2" charset="-122"/>
            </a:endParaRPr>
          </a:p>
          <a:p>
            <a:pPr eaLnBrk="1" hangingPunct="1"/>
            <a:r>
              <a:rPr lang="zh-CN" altLang="en-US" sz="4400" smtClean="0">
                <a:latin typeface="隶书" panose="02010509060101010101" pitchFamily="49" charset="-122"/>
                <a:ea typeface="隶书" panose="02010509060101010101" pitchFamily="49" charset="-122"/>
                <a:cs typeface="华文隶书" panose="02010800040101010101" pitchFamily="2" charset="-122"/>
              </a:rPr>
              <a:t>客舍老坐满。</a:t>
            </a:r>
          </a:p>
        </p:txBody>
      </p:sp>
      <p:sp>
        <p:nvSpPr>
          <p:cNvPr id="17412" name="AutoShape 5"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anose="020B0503020102020204" pitchFamily="34" charset="0"/>
                <a:ea typeface="黑体" panose="02010609060101010101" pitchFamily="49" charset="-122"/>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anose="020B0503020102020204" pitchFamily="34" charset="0"/>
                <a:ea typeface="黑体" panose="02010609060101010101" pitchFamily="49" charset="-122"/>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anose="020B0503020102020204" pitchFamily="34" charset="0"/>
                <a:ea typeface="黑体" panose="02010609060101010101" pitchFamily="49" charset="-122"/>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7413" name="AutoShape 7"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anose="020B0503020102020204" pitchFamily="34" charset="0"/>
                <a:ea typeface="黑体" panose="02010609060101010101" pitchFamily="49" charset="-122"/>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anose="020B0503020102020204" pitchFamily="34" charset="0"/>
                <a:ea typeface="黑体" panose="02010609060101010101" pitchFamily="49" charset="-122"/>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anose="020B0503020102020204" pitchFamily="34" charset="0"/>
                <a:ea typeface="黑体" panose="02010609060101010101" pitchFamily="49" charset="-122"/>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17414" name="Picture 9" descr="1405410648706p18ssg13g0l5m1m6m118ol48pf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2565400"/>
            <a:ext cx="4835525"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125302"/>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1"/>
          <p:cNvSpPr>
            <a:spLocks noGrp="1"/>
          </p:cNvSpPr>
          <p:nvPr>
            <p:ph type="title"/>
          </p:nvPr>
        </p:nvSpPr>
        <p:spPr>
          <a:xfrm>
            <a:off x="468313" y="1773238"/>
            <a:ext cx="8229600" cy="1143000"/>
          </a:xfrm>
        </p:spPr>
        <p:txBody>
          <a:bodyPr/>
          <a:lstStyle/>
          <a:p>
            <a:pPr eaLnBrk="1" hangingPunct="1"/>
            <a:r>
              <a:rPr lang="zh-CN" altLang="en-US" sz="6600" smtClean="0">
                <a:latin typeface="华文行楷" panose="02010800040101010101" pitchFamily="2" charset="-122"/>
                <a:ea typeface="华文行楷" panose="02010800040101010101" pitchFamily="2" charset="-122"/>
              </a:rPr>
              <a:t>诗词</a:t>
            </a:r>
          </a:p>
        </p:txBody>
      </p:sp>
      <p:sp>
        <p:nvSpPr>
          <p:cNvPr id="18435" name="内容占位符 2"/>
          <p:cNvSpPr>
            <a:spLocks noGrp="1"/>
          </p:cNvSpPr>
          <p:nvPr>
            <p:ph idx="1"/>
          </p:nvPr>
        </p:nvSpPr>
        <p:spPr>
          <a:xfrm>
            <a:off x="468313" y="1196975"/>
            <a:ext cx="8229600" cy="4686300"/>
          </a:xfrm>
        </p:spPr>
        <p:txBody>
          <a:bodyPr/>
          <a:lstStyle/>
          <a:p>
            <a:pPr eaLnBrk="1" hangingPunct="1"/>
            <a:endParaRPr lang="en-US" altLang="zh-CN" smtClean="0"/>
          </a:p>
          <a:p>
            <a:pPr eaLnBrk="1" hangingPunct="1"/>
            <a:endParaRPr lang="zh-CN" altLang="en-US" smtClean="0"/>
          </a:p>
        </p:txBody>
      </p:sp>
      <p:pic>
        <p:nvPicPr>
          <p:cNvPr id="18436" name="Picture 2" descr="c:\users\lenovo\appdata\roaming\360se6\User Data\temp\u=2387474420,1729162824&amp;fm=21&amp;gp=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287713"/>
            <a:ext cx="565785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521135"/>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a:xfrm>
            <a:off x="468313" y="260350"/>
            <a:ext cx="8229600" cy="1143000"/>
          </a:xfrm>
        </p:spPr>
        <p:txBody>
          <a:bodyPr/>
          <a:lstStyle/>
          <a:p>
            <a:pPr eaLnBrk="1" hangingPunct="1"/>
            <a:r>
              <a:rPr lang="zh-CN" altLang="en-US" sz="4800" smtClean="0">
                <a:latin typeface="华文行楷" panose="02010800040101010101" pitchFamily="2" charset="-122"/>
                <a:ea typeface="华文行楷" panose="02010800040101010101" pitchFamily="2" charset="-122"/>
              </a:rPr>
              <a:t>藏头诗</a:t>
            </a:r>
          </a:p>
        </p:txBody>
      </p:sp>
      <p:sp>
        <p:nvSpPr>
          <p:cNvPr id="19459" name="内容占位符 2"/>
          <p:cNvSpPr>
            <a:spLocks noGrp="1"/>
          </p:cNvSpPr>
          <p:nvPr>
            <p:ph idx="1"/>
          </p:nvPr>
        </p:nvSpPr>
        <p:spPr>
          <a:xfrm>
            <a:off x="468313" y="1628775"/>
            <a:ext cx="8229600" cy="3240088"/>
          </a:xfrm>
        </p:spPr>
        <p:txBody>
          <a:bodyPr/>
          <a:lstStyle/>
          <a:p>
            <a:pPr eaLnBrk="1" hangingPunct="1"/>
            <a:r>
              <a:rPr lang="zh-CN" altLang="en-US" sz="4000" smtClean="0">
                <a:solidFill>
                  <a:schemeClr val="tx2"/>
                </a:solidFill>
                <a:latin typeface="隶书" panose="02010509060101010101" pitchFamily="49" charset="-122"/>
                <a:ea typeface="隶书" panose="02010509060101010101" pitchFamily="49" charset="-122"/>
                <a:cs typeface="华文隶书" panose="02010800040101010101" pitchFamily="2" charset="-122"/>
              </a:rPr>
              <a:t>平湖一色万顷秋，</a:t>
            </a:r>
            <a:endParaRPr lang="en-US" altLang="zh-CN" sz="4000" smtClean="0">
              <a:solidFill>
                <a:schemeClr val="tx2"/>
              </a:solidFill>
              <a:latin typeface="隶书" panose="02010509060101010101" pitchFamily="49" charset="-122"/>
              <a:ea typeface="隶书" panose="02010509060101010101" pitchFamily="49" charset="-122"/>
              <a:cs typeface="华文隶书" panose="02010800040101010101" pitchFamily="2" charset="-122"/>
            </a:endParaRPr>
          </a:p>
          <a:p>
            <a:pPr eaLnBrk="1" hangingPunct="1"/>
            <a:r>
              <a:rPr lang="zh-CN" altLang="en-US" sz="4000" smtClean="0">
                <a:solidFill>
                  <a:schemeClr val="tx2"/>
                </a:solidFill>
                <a:latin typeface="隶书" panose="02010509060101010101" pitchFamily="49" charset="-122"/>
                <a:ea typeface="隶书" panose="02010509060101010101" pitchFamily="49" charset="-122"/>
                <a:cs typeface="华文隶书" panose="02010800040101010101" pitchFamily="2" charset="-122"/>
              </a:rPr>
              <a:t>湖光渺渺水长流。</a:t>
            </a:r>
            <a:endParaRPr lang="en-US" altLang="zh-CN" sz="4000" smtClean="0">
              <a:solidFill>
                <a:schemeClr val="tx2"/>
              </a:solidFill>
              <a:latin typeface="隶书" panose="02010509060101010101" pitchFamily="49" charset="-122"/>
              <a:ea typeface="隶书" panose="02010509060101010101" pitchFamily="49" charset="-122"/>
              <a:cs typeface="华文隶书" panose="02010800040101010101" pitchFamily="2" charset="-122"/>
            </a:endParaRPr>
          </a:p>
          <a:p>
            <a:pPr eaLnBrk="1" hangingPunct="1"/>
            <a:r>
              <a:rPr lang="zh-CN" altLang="en-US" sz="4000" smtClean="0">
                <a:solidFill>
                  <a:schemeClr val="tx2"/>
                </a:solidFill>
                <a:latin typeface="隶书" panose="02010509060101010101" pitchFamily="49" charset="-122"/>
                <a:ea typeface="隶书" panose="02010509060101010101" pitchFamily="49" charset="-122"/>
                <a:cs typeface="华文隶书" panose="02010800040101010101" pitchFamily="2" charset="-122"/>
              </a:rPr>
              <a:t>秋月圆圆世间少，</a:t>
            </a:r>
            <a:endParaRPr lang="en-US" altLang="zh-CN" sz="4000" smtClean="0">
              <a:solidFill>
                <a:schemeClr val="tx2"/>
              </a:solidFill>
              <a:latin typeface="隶书" panose="02010509060101010101" pitchFamily="49" charset="-122"/>
              <a:ea typeface="隶书" panose="02010509060101010101" pitchFamily="49" charset="-122"/>
              <a:cs typeface="华文隶书" panose="02010800040101010101" pitchFamily="2" charset="-122"/>
            </a:endParaRPr>
          </a:p>
          <a:p>
            <a:pPr eaLnBrk="1" hangingPunct="1"/>
            <a:r>
              <a:rPr lang="zh-CN" altLang="en-US" sz="4000" smtClean="0">
                <a:solidFill>
                  <a:schemeClr val="tx2"/>
                </a:solidFill>
                <a:latin typeface="隶书" panose="02010509060101010101" pitchFamily="49" charset="-122"/>
                <a:ea typeface="隶书" panose="02010509060101010101" pitchFamily="49" charset="-122"/>
                <a:cs typeface="华文隶书" panose="02010800040101010101" pitchFamily="2" charset="-122"/>
              </a:rPr>
              <a:t>月好四时最宜秋。</a:t>
            </a:r>
          </a:p>
        </p:txBody>
      </p:sp>
      <p:pic>
        <p:nvPicPr>
          <p:cNvPr id="19460" name="Picture 5" descr="mp33444693_1443236999508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844675"/>
            <a:ext cx="4105275"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8"/>
          <p:cNvSpPr txBox="1">
            <a:spLocks noChangeArrowheads="1"/>
          </p:cNvSpPr>
          <p:nvPr/>
        </p:nvSpPr>
        <p:spPr bwMode="auto">
          <a:xfrm>
            <a:off x="809625" y="1628775"/>
            <a:ext cx="647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anose="020B0503020102020204" pitchFamily="34" charset="0"/>
                <a:ea typeface="黑体" panose="02010609060101010101" pitchFamily="49" charset="-122"/>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anose="020B0503020102020204" pitchFamily="34" charset="0"/>
                <a:ea typeface="黑体" panose="02010609060101010101" pitchFamily="49" charset="-122"/>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anose="020B0503020102020204" pitchFamily="34" charset="0"/>
                <a:ea typeface="黑体" panose="02010609060101010101" pitchFamily="49" charset="-122"/>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0" i="0" u="none" strike="noStrike" kern="1200" cap="none" spc="0" normalizeH="0" baseline="0" noProof="0" smtClean="0">
                <a:ln>
                  <a:noFill/>
                </a:ln>
                <a:solidFill>
                  <a:srgbClr val="FF0000"/>
                </a:solidFill>
                <a:effectLst/>
                <a:uLnTx/>
                <a:uFillTx/>
                <a:latin typeface="Arial" panose="020B0604020202020204" pitchFamily="34" charset="0"/>
                <a:ea typeface="隶书" panose="02010509060101010101" pitchFamily="49" charset="-122"/>
                <a:cs typeface="+mn-cs"/>
              </a:rPr>
              <a:t>平</a:t>
            </a:r>
          </a:p>
        </p:txBody>
      </p:sp>
      <p:sp>
        <p:nvSpPr>
          <p:cNvPr id="19462" name="Text Box 9"/>
          <p:cNvSpPr txBox="1">
            <a:spLocks noChangeArrowheads="1"/>
          </p:cNvSpPr>
          <p:nvPr/>
        </p:nvSpPr>
        <p:spPr bwMode="auto">
          <a:xfrm>
            <a:off x="809625" y="2366963"/>
            <a:ext cx="647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anose="020B0503020102020204" pitchFamily="34" charset="0"/>
                <a:ea typeface="黑体" panose="02010609060101010101" pitchFamily="49" charset="-122"/>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anose="020B0503020102020204" pitchFamily="34" charset="0"/>
                <a:ea typeface="黑体" panose="02010609060101010101" pitchFamily="49" charset="-122"/>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anose="020B0503020102020204" pitchFamily="34" charset="0"/>
                <a:ea typeface="黑体" panose="02010609060101010101" pitchFamily="49" charset="-122"/>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0" i="0" u="none" strike="noStrike" kern="1200" cap="none" spc="0" normalizeH="0" baseline="0" noProof="0" smtClean="0">
                <a:ln>
                  <a:noFill/>
                </a:ln>
                <a:solidFill>
                  <a:srgbClr val="FF0000"/>
                </a:solidFill>
                <a:effectLst/>
                <a:uLnTx/>
                <a:uFillTx/>
                <a:latin typeface="Arial" panose="020B0604020202020204" pitchFamily="34" charset="0"/>
                <a:ea typeface="隶书" panose="02010509060101010101" pitchFamily="49" charset="-122"/>
                <a:cs typeface="+mn-cs"/>
              </a:rPr>
              <a:t>湖</a:t>
            </a:r>
          </a:p>
        </p:txBody>
      </p:sp>
      <p:sp>
        <p:nvSpPr>
          <p:cNvPr id="19463" name="Text Box 10"/>
          <p:cNvSpPr txBox="1">
            <a:spLocks noChangeArrowheads="1"/>
          </p:cNvSpPr>
          <p:nvPr/>
        </p:nvSpPr>
        <p:spPr bwMode="auto">
          <a:xfrm>
            <a:off x="809625" y="3087688"/>
            <a:ext cx="647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anose="020B0503020102020204" pitchFamily="34" charset="0"/>
                <a:ea typeface="黑体" panose="02010609060101010101" pitchFamily="49" charset="-122"/>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anose="020B0503020102020204" pitchFamily="34" charset="0"/>
                <a:ea typeface="黑体" panose="02010609060101010101" pitchFamily="49" charset="-122"/>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anose="020B0503020102020204" pitchFamily="34" charset="0"/>
                <a:ea typeface="黑体" panose="02010609060101010101" pitchFamily="49" charset="-122"/>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0" i="0" u="none" strike="noStrike" kern="1200" cap="none" spc="0" normalizeH="0" baseline="0" noProof="0" smtClean="0">
                <a:ln>
                  <a:noFill/>
                </a:ln>
                <a:solidFill>
                  <a:srgbClr val="FF0000"/>
                </a:solidFill>
                <a:effectLst/>
                <a:uLnTx/>
                <a:uFillTx/>
                <a:latin typeface="Arial" panose="020B0604020202020204" pitchFamily="34" charset="0"/>
                <a:ea typeface="隶书" panose="02010509060101010101" pitchFamily="49" charset="-122"/>
                <a:cs typeface="+mn-cs"/>
              </a:rPr>
              <a:t>秋</a:t>
            </a:r>
          </a:p>
        </p:txBody>
      </p:sp>
      <p:sp>
        <p:nvSpPr>
          <p:cNvPr id="19464" name="Text Box 11"/>
          <p:cNvSpPr txBox="1">
            <a:spLocks noChangeArrowheads="1"/>
          </p:cNvSpPr>
          <p:nvPr/>
        </p:nvSpPr>
        <p:spPr bwMode="auto">
          <a:xfrm>
            <a:off x="809625" y="3806825"/>
            <a:ext cx="647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anose="020B0503020102020204" pitchFamily="34" charset="0"/>
                <a:ea typeface="黑体" panose="02010609060101010101" pitchFamily="49" charset="-122"/>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anose="020B0503020102020204" pitchFamily="34" charset="0"/>
                <a:ea typeface="黑体" panose="02010609060101010101" pitchFamily="49" charset="-122"/>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anose="020B0503020102020204" pitchFamily="34" charset="0"/>
                <a:ea typeface="黑体" panose="02010609060101010101" pitchFamily="49" charset="-122"/>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0" i="0" u="none" strike="noStrike" kern="1200" cap="none" spc="0" normalizeH="0" baseline="0" noProof="0" smtClean="0">
                <a:ln>
                  <a:noFill/>
                </a:ln>
                <a:solidFill>
                  <a:srgbClr val="FF0000"/>
                </a:solidFill>
                <a:effectLst/>
                <a:uLnTx/>
                <a:uFillTx/>
                <a:latin typeface="Arial" panose="020B0604020202020204" pitchFamily="34" charset="0"/>
                <a:ea typeface="隶书" panose="02010509060101010101" pitchFamily="49" charset="-122"/>
                <a:cs typeface="+mn-cs"/>
              </a:rPr>
              <a:t>月</a:t>
            </a:r>
          </a:p>
        </p:txBody>
      </p:sp>
      <p:sp>
        <p:nvSpPr>
          <p:cNvPr id="19465" name="Text Box 12"/>
          <p:cNvSpPr txBox="1">
            <a:spLocks noChangeArrowheads="1"/>
          </p:cNvSpPr>
          <p:nvPr/>
        </p:nvSpPr>
        <p:spPr bwMode="auto">
          <a:xfrm>
            <a:off x="971550" y="4724400"/>
            <a:ext cx="63373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anose="020B0503020102020204" pitchFamily="34" charset="0"/>
                <a:ea typeface="黑体" panose="02010609060101010101" pitchFamily="49" charset="-122"/>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anose="020B0503020102020204" pitchFamily="34" charset="0"/>
                <a:ea typeface="黑体" panose="02010609060101010101" pitchFamily="49" charset="-122"/>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anose="020B0503020102020204" pitchFamily="34" charset="0"/>
                <a:ea typeface="黑体" panose="02010609060101010101" pitchFamily="49" charset="-122"/>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3600" b="0" i="0" u="none" strike="noStrike" kern="1200" cap="none" spc="0" normalizeH="0" baseline="0" noProof="0" smtClean="0">
              <a:ln>
                <a:noFill/>
              </a:ln>
              <a:solidFill>
                <a:prstClr val="black"/>
              </a:solidFill>
              <a:effectLst/>
              <a:uLnTx/>
              <a:uFillTx/>
              <a:latin typeface="Arial" panose="020B0604020202020204" pitchFamily="34" charset="0"/>
              <a:ea typeface="华文行楷" panose="02010800040101010101" pitchFamily="2" charset="-122"/>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3600" b="0" i="0" u="none" strike="noStrike" kern="1200" cap="none" spc="0" normalizeH="0" baseline="0" noProof="0" smtClean="0">
              <a:ln>
                <a:noFill/>
              </a:ln>
              <a:solidFill>
                <a:prstClr val="black"/>
              </a:solidFill>
              <a:effectLst/>
              <a:uLnTx/>
              <a:uFillTx/>
              <a:latin typeface="Arial" panose="020B0604020202020204" pitchFamily="34" charset="0"/>
              <a:ea typeface="华文行楷" panose="02010800040101010101" pitchFamily="2" charset="-122"/>
              <a:cs typeface="+mn-cs"/>
            </a:endParaRPr>
          </a:p>
        </p:txBody>
      </p:sp>
      <p:sp>
        <p:nvSpPr>
          <p:cNvPr id="19466" name="Text Box 13"/>
          <p:cNvSpPr txBox="1">
            <a:spLocks noChangeArrowheads="1"/>
          </p:cNvSpPr>
          <p:nvPr/>
        </p:nvSpPr>
        <p:spPr bwMode="auto">
          <a:xfrm>
            <a:off x="971550" y="5445125"/>
            <a:ext cx="525621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anose="020B0503020102020204" pitchFamily="34" charset="0"/>
                <a:ea typeface="黑体" panose="02010609060101010101" pitchFamily="49" charset="-122"/>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anose="020B0503020102020204" pitchFamily="34" charset="0"/>
                <a:ea typeface="黑体" panose="02010609060101010101" pitchFamily="49" charset="-122"/>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anose="020B0503020102020204" pitchFamily="34" charset="0"/>
                <a:ea typeface="黑体" panose="02010609060101010101" pitchFamily="49" charset="-122"/>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3600" b="0" i="0" u="none" strike="noStrike" kern="1200" cap="none" spc="0" normalizeH="0" baseline="0" noProof="0" smtClean="0">
              <a:ln>
                <a:noFill/>
              </a:ln>
              <a:solidFill>
                <a:prstClr val="black"/>
              </a:solidFill>
              <a:effectLst/>
              <a:uLnTx/>
              <a:uFillTx/>
              <a:latin typeface="Arial" panose="020B0604020202020204" pitchFamily="34" charset="0"/>
              <a:ea typeface="华文行楷" panose="02010800040101010101" pitchFamily="2" charset="-122"/>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3600" b="0" i="0" u="none" strike="noStrike" kern="1200" cap="none" spc="0" normalizeH="0" baseline="0" noProof="0" smtClean="0">
              <a:ln>
                <a:noFill/>
              </a:ln>
              <a:solidFill>
                <a:prstClr val="black"/>
              </a:solidFill>
              <a:effectLst/>
              <a:uLnTx/>
              <a:uFillTx/>
              <a:latin typeface="Arial" panose="020B0604020202020204" pitchFamily="34" charset="0"/>
              <a:ea typeface="华文行楷" panose="02010800040101010101" pitchFamily="2" charset="-122"/>
              <a:cs typeface="+mn-cs"/>
            </a:endParaRPr>
          </a:p>
        </p:txBody>
      </p:sp>
    </p:spTree>
    <p:extLst>
      <p:ext uri="{BB962C8B-B14F-4D97-AF65-F5344CB8AC3E}">
        <p14:creationId xmlns:p14="http://schemas.microsoft.com/office/powerpoint/2010/main" val="489943082"/>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p:nvPr>
        </p:nvSpPr>
        <p:spPr/>
        <p:txBody>
          <a:bodyPr/>
          <a:lstStyle/>
          <a:p>
            <a:pPr eaLnBrk="1" hangingPunct="1"/>
            <a:endParaRPr lang="zh-CN" altLang="en-US" smtClean="0"/>
          </a:p>
        </p:txBody>
      </p:sp>
      <p:sp>
        <p:nvSpPr>
          <p:cNvPr id="21507" name="内容占位符 2"/>
          <p:cNvSpPr>
            <a:spLocks noGrp="1"/>
          </p:cNvSpPr>
          <p:nvPr>
            <p:ph idx="1"/>
          </p:nvPr>
        </p:nvSpPr>
        <p:spPr/>
        <p:txBody>
          <a:bodyPr/>
          <a:lstStyle/>
          <a:p>
            <a:pPr eaLnBrk="1" hangingPunct="1"/>
            <a:r>
              <a:rPr lang="zh-CN" altLang="en-US" sz="4000" smtClean="0">
                <a:latin typeface="隶书" panose="02010509060101010101" pitchFamily="49" charset="-122"/>
                <a:ea typeface="隶书" panose="02010509060101010101" pitchFamily="49" charset="-122"/>
                <a:cs typeface="华文隶书" panose="02010800040101010101" pitchFamily="2" charset="-122"/>
              </a:rPr>
              <a:t>清明时节雨纷纷，路上行人欲断魂。</a:t>
            </a:r>
            <a:endParaRPr lang="en-US" altLang="zh-CN" sz="4000" smtClean="0">
              <a:latin typeface="隶书" panose="02010509060101010101" pitchFamily="49" charset="-122"/>
              <a:ea typeface="隶书" panose="02010509060101010101" pitchFamily="49" charset="-122"/>
              <a:cs typeface="华文隶书" panose="02010800040101010101" pitchFamily="2" charset="-122"/>
            </a:endParaRPr>
          </a:p>
          <a:p>
            <a:pPr eaLnBrk="1" hangingPunct="1"/>
            <a:r>
              <a:rPr lang="zh-CN" altLang="en-US" sz="4000" smtClean="0">
                <a:latin typeface="隶书" panose="02010509060101010101" pitchFamily="49" charset="-122"/>
                <a:ea typeface="隶书" panose="02010509060101010101" pitchFamily="49" charset="-122"/>
                <a:cs typeface="华文隶书" panose="02010800040101010101" pitchFamily="2" charset="-122"/>
              </a:rPr>
              <a:t>借问酒家何处有，牧童遥指杏花村。</a:t>
            </a:r>
          </a:p>
          <a:p>
            <a:pPr eaLnBrk="1" hangingPunct="1"/>
            <a:endParaRPr lang="en-US" altLang="zh-CN" sz="4000" smtClean="0">
              <a:latin typeface="隶书" panose="02010509060101010101" pitchFamily="49" charset="-122"/>
              <a:ea typeface="隶书" panose="02010509060101010101" pitchFamily="49" charset="-122"/>
              <a:cs typeface="华文隶书" panose="02010800040101010101" pitchFamily="2" charset="-122"/>
            </a:endParaRPr>
          </a:p>
        </p:txBody>
      </p:sp>
      <p:pic>
        <p:nvPicPr>
          <p:cNvPr id="21508" name="Picture 5" descr="12025548_165914947000_2"/>
          <p:cNvPicPr>
            <a:picLocks noChangeAspect="1" noChangeArrowheads="1"/>
          </p:cNvPicPr>
          <p:nvPr/>
        </p:nvPicPr>
        <p:blipFill>
          <a:blip r:embed="rId2">
            <a:extLst>
              <a:ext uri="{28A0092B-C50C-407E-A947-70E740481C1C}">
                <a14:useLocalDpi xmlns:a14="http://schemas.microsoft.com/office/drawing/2010/main" val="0"/>
              </a:ext>
            </a:extLst>
          </a:blip>
          <a:srcRect b="6105"/>
          <a:stretch>
            <a:fillRect/>
          </a:stretch>
        </p:blipFill>
        <p:spPr bwMode="auto">
          <a:xfrm>
            <a:off x="1403350" y="3175000"/>
            <a:ext cx="6696075"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086342"/>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1"/>
          <p:cNvSpPr>
            <a:spLocks noGrp="1"/>
          </p:cNvSpPr>
          <p:nvPr>
            <p:ph type="title"/>
          </p:nvPr>
        </p:nvSpPr>
        <p:spPr/>
        <p:txBody>
          <a:bodyPr/>
          <a:lstStyle/>
          <a:p>
            <a:pPr eaLnBrk="1" hangingPunct="1"/>
            <a:endParaRPr lang="zh-CN" altLang="en-US" smtClean="0"/>
          </a:p>
        </p:txBody>
      </p:sp>
      <p:sp>
        <p:nvSpPr>
          <p:cNvPr id="22531" name="内容占位符 2"/>
          <p:cNvSpPr>
            <a:spLocks noGrp="1"/>
          </p:cNvSpPr>
          <p:nvPr>
            <p:ph idx="1"/>
          </p:nvPr>
        </p:nvSpPr>
        <p:spPr/>
        <p:txBody>
          <a:bodyPr/>
          <a:lstStyle/>
          <a:p>
            <a:pPr eaLnBrk="1" hangingPunct="1"/>
            <a:r>
              <a:rPr lang="zh-CN" altLang="en-US" sz="4000" smtClean="0">
                <a:latin typeface="隶书" panose="02010509060101010101" pitchFamily="49" charset="-122"/>
                <a:ea typeface="隶书" panose="02010509060101010101" pitchFamily="49" charset="-122"/>
                <a:cs typeface="华文隶书" panose="02010800040101010101" pitchFamily="2" charset="-122"/>
              </a:rPr>
              <a:t>清明时节雨，行人欲断魂。</a:t>
            </a:r>
            <a:endParaRPr lang="en-US" altLang="zh-CN" sz="4000" smtClean="0">
              <a:latin typeface="隶书" panose="02010509060101010101" pitchFamily="49" charset="-122"/>
              <a:ea typeface="隶书" panose="02010509060101010101" pitchFamily="49" charset="-122"/>
              <a:cs typeface="华文隶书" panose="02010800040101010101" pitchFamily="2" charset="-122"/>
            </a:endParaRPr>
          </a:p>
          <a:p>
            <a:pPr eaLnBrk="1" hangingPunct="1"/>
            <a:r>
              <a:rPr lang="zh-CN" altLang="en-US" sz="4000" smtClean="0">
                <a:latin typeface="隶书" panose="02010509060101010101" pitchFamily="49" charset="-122"/>
                <a:ea typeface="隶书" panose="02010509060101010101" pitchFamily="49" charset="-122"/>
                <a:cs typeface="华文隶书" panose="02010800040101010101" pitchFamily="2" charset="-122"/>
              </a:rPr>
              <a:t>酒家何处有，遥指杏花村。</a:t>
            </a:r>
          </a:p>
        </p:txBody>
      </p:sp>
      <p:pic>
        <p:nvPicPr>
          <p:cNvPr id="22532" name="Picture 5" descr="6294556_apic3351_thu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141663"/>
            <a:ext cx="5715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3147188"/>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p:cNvSpPr>
            <a:spLocks noGrp="1"/>
          </p:cNvSpPr>
          <p:nvPr>
            <p:ph type="title"/>
          </p:nvPr>
        </p:nvSpPr>
        <p:spPr/>
        <p:txBody>
          <a:bodyPr/>
          <a:lstStyle/>
          <a:p>
            <a:pPr eaLnBrk="1" hangingPunct="1"/>
            <a:endParaRPr lang="zh-CN" altLang="en-US" smtClean="0"/>
          </a:p>
        </p:txBody>
      </p:sp>
      <p:sp>
        <p:nvSpPr>
          <p:cNvPr id="23555" name="内容占位符 2"/>
          <p:cNvSpPr>
            <a:spLocks noGrp="1"/>
          </p:cNvSpPr>
          <p:nvPr>
            <p:ph idx="1"/>
          </p:nvPr>
        </p:nvSpPr>
        <p:spPr/>
        <p:txBody>
          <a:bodyPr/>
          <a:lstStyle/>
          <a:p>
            <a:pPr eaLnBrk="1" hangingPunct="1">
              <a:buFont typeface="Wingdings 2" panose="05020102010507070707" pitchFamily="18" charset="2"/>
              <a:buNone/>
            </a:pPr>
            <a:r>
              <a:rPr lang="en-US" altLang="zh-CN" sz="4000" smtClean="0">
                <a:latin typeface="隶书" panose="02010509060101010101" pitchFamily="49" charset="-122"/>
                <a:ea typeface="隶书" panose="02010509060101010101" pitchFamily="49" charset="-122"/>
                <a:cs typeface="华文隶书" panose="02010800040101010101" pitchFamily="2" charset="-122"/>
              </a:rPr>
              <a:t>【</a:t>
            </a:r>
            <a:r>
              <a:rPr lang="zh-CN" altLang="en-US" sz="4000" smtClean="0">
                <a:latin typeface="隶书" panose="02010509060101010101" pitchFamily="49" charset="-122"/>
                <a:ea typeface="隶书" panose="02010509060101010101" pitchFamily="49" charset="-122"/>
                <a:cs typeface="华文隶书" panose="02010800040101010101" pitchFamily="2" charset="-122"/>
              </a:rPr>
              <a:t>清明时节，雨纷纷</a:t>
            </a:r>
            <a:r>
              <a:rPr lang="en-US" altLang="zh-CN" sz="4000" smtClean="0">
                <a:latin typeface="隶书" panose="02010509060101010101" pitchFamily="49" charset="-122"/>
                <a:ea typeface="隶书" panose="02010509060101010101" pitchFamily="49" charset="-122"/>
                <a:cs typeface="华文隶书" panose="02010800040101010101" pitchFamily="2" charset="-122"/>
              </a:rPr>
              <a:t>】</a:t>
            </a:r>
          </a:p>
          <a:p>
            <a:pPr eaLnBrk="1" hangingPunct="1">
              <a:buFont typeface="Wingdings 2" panose="05020102010507070707" pitchFamily="18" charset="2"/>
              <a:buNone/>
            </a:pPr>
            <a:r>
              <a:rPr lang="en-US" altLang="zh-CN" sz="4000" smtClean="0">
                <a:latin typeface="隶书" panose="02010509060101010101" pitchFamily="49" charset="-122"/>
                <a:ea typeface="隶书" panose="02010509060101010101" pitchFamily="49" charset="-122"/>
                <a:cs typeface="华文隶书" panose="02010800040101010101" pitchFamily="2" charset="-122"/>
              </a:rPr>
              <a:t>【</a:t>
            </a:r>
            <a:r>
              <a:rPr lang="zh-CN" altLang="en-US" sz="4000" smtClean="0">
                <a:latin typeface="隶书" panose="02010509060101010101" pitchFamily="49" charset="-122"/>
                <a:ea typeface="隶书" panose="02010509060101010101" pitchFamily="49" charset="-122"/>
                <a:cs typeface="华文隶书" panose="02010800040101010101" pitchFamily="2" charset="-122"/>
              </a:rPr>
              <a:t>路上</a:t>
            </a:r>
            <a:r>
              <a:rPr lang="en-US" altLang="zh-CN" sz="4000" smtClean="0">
                <a:latin typeface="隶书" panose="02010509060101010101" pitchFamily="49" charset="-122"/>
                <a:ea typeface="隶书" panose="02010509060101010101" pitchFamily="49" charset="-122"/>
                <a:cs typeface="华文隶书" panose="02010800040101010101" pitchFamily="2" charset="-122"/>
              </a:rPr>
              <a:t>】</a:t>
            </a:r>
          </a:p>
          <a:p>
            <a:pPr eaLnBrk="1" hangingPunct="1">
              <a:buFont typeface="Wingdings 2" panose="05020102010507070707" pitchFamily="18" charset="2"/>
              <a:buNone/>
            </a:pPr>
            <a:r>
              <a:rPr lang="zh-CN" altLang="en-US" sz="4000" smtClean="0">
                <a:latin typeface="隶书" panose="02010509060101010101" pitchFamily="49" charset="-122"/>
                <a:ea typeface="隶书" panose="02010509060101010101" pitchFamily="49" charset="-122"/>
                <a:cs typeface="华文隶书" panose="02010800040101010101" pitchFamily="2" charset="-122"/>
              </a:rPr>
              <a:t>  行人（欲断魂）：借问，酒家何处有？</a:t>
            </a:r>
            <a:endParaRPr lang="en-US" altLang="zh-CN" sz="4000" smtClean="0">
              <a:latin typeface="隶书" panose="02010509060101010101" pitchFamily="49" charset="-122"/>
              <a:ea typeface="隶书" panose="02010509060101010101" pitchFamily="49" charset="-122"/>
              <a:cs typeface="华文隶书" panose="02010800040101010101" pitchFamily="2" charset="-122"/>
            </a:endParaRPr>
          </a:p>
          <a:p>
            <a:pPr eaLnBrk="1" hangingPunct="1">
              <a:buFont typeface="Wingdings 2" panose="05020102010507070707" pitchFamily="18" charset="2"/>
              <a:buNone/>
            </a:pPr>
            <a:r>
              <a:rPr lang="zh-CN" altLang="en-US" sz="4000" smtClean="0">
                <a:latin typeface="隶书" panose="02010509060101010101" pitchFamily="49" charset="-122"/>
                <a:ea typeface="隶书" panose="02010509060101010101" pitchFamily="49" charset="-122"/>
                <a:cs typeface="华文隶书" panose="02010800040101010101" pitchFamily="2" charset="-122"/>
              </a:rPr>
              <a:t>  牧童（遥指）：杏花村！</a:t>
            </a:r>
          </a:p>
          <a:p>
            <a:pPr eaLnBrk="1" hangingPunct="1"/>
            <a:endParaRPr lang="zh-CN" altLang="en-US" sz="4000" smtClean="0">
              <a:latin typeface="隶书" panose="02010509060101010101" pitchFamily="49" charset="-122"/>
              <a:ea typeface="隶书" panose="02010509060101010101" pitchFamily="49" charset="-122"/>
              <a:cs typeface="华文隶书" panose="02010800040101010101" pitchFamily="2" charset="-122"/>
            </a:endParaRPr>
          </a:p>
        </p:txBody>
      </p:sp>
    </p:spTree>
    <p:extLst>
      <p:ext uri="{BB962C8B-B14F-4D97-AF65-F5344CB8AC3E}">
        <p14:creationId xmlns:p14="http://schemas.microsoft.com/office/powerpoint/2010/main" val="405229120"/>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p:cNvSpPr>
          <p:nvPr>
            <p:ph type="title"/>
          </p:nvPr>
        </p:nvSpPr>
        <p:spPr/>
        <p:txBody>
          <a:bodyPr/>
          <a:lstStyle/>
          <a:p>
            <a:pPr eaLnBrk="1" hangingPunct="1"/>
            <a:r>
              <a:rPr lang="zh-CN" altLang="en-US" sz="6000" smtClean="0">
                <a:solidFill>
                  <a:srgbClr val="002060"/>
                </a:solidFill>
                <a:latin typeface="华文行楷" panose="02010800040101010101" pitchFamily="2" charset="-122"/>
                <a:ea typeface="华文行楷" panose="02010800040101010101" pitchFamily="2" charset="-122"/>
              </a:rPr>
              <a:t>回文诗</a:t>
            </a:r>
          </a:p>
        </p:txBody>
      </p:sp>
      <p:sp>
        <p:nvSpPr>
          <p:cNvPr id="24579" name="内容占位符 2"/>
          <p:cNvSpPr>
            <a:spLocks noGrp="1"/>
          </p:cNvSpPr>
          <p:nvPr>
            <p:ph idx="1"/>
          </p:nvPr>
        </p:nvSpPr>
        <p:spPr/>
        <p:txBody>
          <a:bodyPr/>
          <a:lstStyle/>
          <a:p>
            <a:pPr eaLnBrk="1" hangingPunct="1">
              <a:buFont typeface="Wingdings 2" panose="05020102010507070707" pitchFamily="18" charset="2"/>
              <a:buNone/>
            </a:pPr>
            <a:endParaRPr lang="en-US" altLang="zh-CN" smtClean="0">
              <a:latin typeface="微软雅黑" panose="020B0503020204020204" pitchFamily="34" charset="-122"/>
              <a:ea typeface="微软雅黑" panose="020B0503020204020204" pitchFamily="34" charset="-122"/>
            </a:endParaRPr>
          </a:p>
          <a:p>
            <a:pPr eaLnBrk="1" hangingPunct="1"/>
            <a:r>
              <a:rPr lang="zh-CN" altLang="en-US" sz="3600" smtClean="0">
                <a:latin typeface="隶书" panose="02010509060101010101" pitchFamily="49" charset="-122"/>
                <a:ea typeface="隶书" panose="02010509060101010101" pitchFamily="49" charset="-122"/>
                <a:cs typeface="华文隶书" panose="02010800040101010101" pitchFamily="2" charset="-122"/>
              </a:rPr>
              <a:t>花朵几枝柔傍砌，柳丝千缕细摇风。</a:t>
            </a:r>
            <a:endParaRPr lang="en-US" altLang="zh-CN" sz="3600" smtClean="0">
              <a:latin typeface="隶书" panose="02010509060101010101" pitchFamily="49" charset="-122"/>
              <a:ea typeface="隶书" panose="02010509060101010101" pitchFamily="49" charset="-122"/>
              <a:cs typeface="华文隶书" panose="02010800040101010101" pitchFamily="2" charset="-122"/>
            </a:endParaRPr>
          </a:p>
          <a:p>
            <a:pPr eaLnBrk="1" hangingPunct="1"/>
            <a:r>
              <a:rPr lang="zh-CN" altLang="en-US" sz="3600" smtClean="0">
                <a:latin typeface="隶书" panose="02010509060101010101" pitchFamily="49" charset="-122"/>
                <a:ea typeface="隶书" panose="02010509060101010101" pitchFamily="49" charset="-122"/>
                <a:cs typeface="华文隶书" panose="02010800040101010101" pitchFamily="2" charset="-122"/>
              </a:rPr>
              <a:t>霞明半岭西斜日，月上孤村一树松。</a:t>
            </a:r>
            <a:endParaRPr lang="en-US" altLang="zh-CN" sz="3600" smtClean="0">
              <a:latin typeface="隶书" panose="02010509060101010101" pitchFamily="49" charset="-122"/>
              <a:ea typeface="隶书" panose="02010509060101010101" pitchFamily="49" charset="-122"/>
              <a:cs typeface="华文隶书" panose="02010800040101010101" pitchFamily="2" charset="-122"/>
            </a:endParaRPr>
          </a:p>
          <a:p>
            <a:pPr eaLnBrk="1" hangingPunct="1"/>
            <a:endParaRPr lang="en-US" altLang="zh-CN" sz="3600" smtClean="0">
              <a:latin typeface="隶书" panose="02010509060101010101" pitchFamily="49" charset="-122"/>
              <a:ea typeface="隶书" panose="02010509060101010101" pitchFamily="49" charset="-122"/>
              <a:cs typeface="华文隶书" panose="02010800040101010101" pitchFamily="2" charset="-122"/>
            </a:endParaRPr>
          </a:p>
          <a:p>
            <a:pPr eaLnBrk="1" hangingPunct="1"/>
            <a:r>
              <a:rPr lang="zh-CN" altLang="en-US" sz="3600" smtClean="0">
                <a:latin typeface="隶书" panose="02010509060101010101" pitchFamily="49" charset="-122"/>
                <a:ea typeface="隶书" panose="02010509060101010101" pitchFamily="49" charset="-122"/>
                <a:cs typeface="华文隶书" panose="02010800040101010101" pitchFamily="2" charset="-122"/>
              </a:rPr>
              <a:t>松树一村孤上月，日斜西岭半明霞。</a:t>
            </a:r>
            <a:endParaRPr lang="en-US" altLang="zh-CN" sz="3600" smtClean="0">
              <a:latin typeface="隶书" panose="02010509060101010101" pitchFamily="49" charset="-122"/>
              <a:ea typeface="隶书" panose="02010509060101010101" pitchFamily="49" charset="-122"/>
              <a:cs typeface="华文隶书" panose="02010800040101010101" pitchFamily="2" charset="-122"/>
            </a:endParaRPr>
          </a:p>
          <a:p>
            <a:pPr eaLnBrk="1" hangingPunct="1"/>
            <a:r>
              <a:rPr lang="zh-CN" altLang="en-US" sz="3600" smtClean="0">
                <a:latin typeface="隶书" panose="02010509060101010101" pitchFamily="49" charset="-122"/>
                <a:ea typeface="隶书" panose="02010509060101010101" pitchFamily="49" charset="-122"/>
                <a:cs typeface="华文隶书" panose="02010800040101010101" pitchFamily="2" charset="-122"/>
              </a:rPr>
              <a:t>风摇细缕千丝柳，砌磅柔枝几朵花。</a:t>
            </a:r>
            <a:endParaRPr lang="en-US" altLang="zh-CN" sz="3600" smtClean="0">
              <a:latin typeface="隶书" panose="02010509060101010101" pitchFamily="49" charset="-122"/>
              <a:ea typeface="隶书" panose="02010509060101010101" pitchFamily="49" charset="-122"/>
              <a:cs typeface="华文隶书" panose="02010800040101010101" pitchFamily="2" charset="-122"/>
            </a:endParaRPr>
          </a:p>
        </p:txBody>
      </p:sp>
    </p:spTree>
    <p:extLst>
      <p:ext uri="{BB962C8B-B14F-4D97-AF65-F5344CB8AC3E}">
        <p14:creationId xmlns:p14="http://schemas.microsoft.com/office/powerpoint/2010/main" val="98759780"/>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标题 1"/>
          <p:cNvSpPr>
            <a:spLocks noGrp="1"/>
          </p:cNvSpPr>
          <p:nvPr>
            <p:ph type="title"/>
          </p:nvPr>
        </p:nvSpPr>
        <p:spPr/>
        <p:txBody>
          <a:bodyPr/>
          <a:lstStyle/>
          <a:p>
            <a:pPr eaLnBrk="1" hangingPunct="1"/>
            <a:endParaRPr lang="zh-CN" altLang="en-US" smtClean="0"/>
          </a:p>
        </p:txBody>
      </p:sp>
      <p:sp>
        <p:nvSpPr>
          <p:cNvPr id="25603" name="内容占位符 2"/>
          <p:cNvSpPr>
            <a:spLocks noGrp="1"/>
          </p:cNvSpPr>
          <p:nvPr>
            <p:ph idx="1"/>
          </p:nvPr>
        </p:nvSpPr>
        <p:spPr>
          <a:xfrm>
            <a:off x="395288" y="1052513"/>
            <a:ext cx="8229600" cy="4686300"/>
          </a:xfrm>
        </p:spPr>
        <p:txBody>
          <a:bodyPr/>
          <a:lstStyle/>
          <a:p>
            <a:pPr eaLnBrk="1" hangingPunct="1"/>
            <a:endParaRPr lang="en-US" altLang="zh-CN" smtClean="0"/>
          </a:p>
          <a:p>
            <a:pPr eaLnBrk="1" hangingPunct="1"/>
            <a:r>
              <a:rPr lang="zh-CN" altLang="en-US" sz="4000" smtClean="0">
                <a:latin typeface="华文隶书" panose="02010800040101010101" pitchFamily="2" charset="-122"/>
                <a:ea typeface="隶书" panose="02010509060101010101" pitchFamily="49" charset="-122"/>
                <a:cs typeface="华文隶书" panose="02010800040101010101" pitchFamily="2" charset="-122"/>
              </a:rPr>
              <a:t>芦雪覆汀秋水白，柳风凋树晚山苍。</a:t>
            </a:r>
            <a:endParaRPr lang="en-US" altLang="zh-CN" sz="4000" smtClean="0">
              <a:latin typeface="华文隶书" panose="02010800040101010101" pitchFamily="2" charset="-122"/>
              <a:ea typeface="隶书" panose="02010509060101010101" pitchFamily="49" charset="-122"/>
              <a:cs typeface="华文隶书" panose="02010800040101010101" pitchFamily="2" charset="-122"/>
            </a:endParaRPr>
          </a:p>
          <a:p>
            <a:pPr eaLnBrk="1" hangingPunct="1"/>
            <a:r>
              <a:rPr lang="zh-CN" altLang="en-US" sz="4000" smtClean="0">
                <a:latin typeface="华文隶书" panose="02010800040101010101" pitchFamily="2" charset="-122"/>
                <a:ea typeface="隶书" panose="02010509060101010101" pitchFamily="49" charset="-122"/>
                <a:cs typeface="华文隶书" panose="02010800040101010101" pitchFamily="2" charset="-122"/>
              </a:rPr>
              <a:t>孤帏客梦惊空馆，独雁征书寄远乡。</a:t>
            </a:r>
            <a:endParaRPr lang="en-US" altLang="zh-CN" sz="4000" smtClean="0">
              <a:latin typeface="华文隶书" panose="02010800040101010101" pitchFamily="2" charset="-122"/>
              <a:ea typeface="隶书" panose="02010509060101010101" pitchFamily="49" charset="-122"/>
              <a:cs typeface="华文隶书" panose="02010800040101010101" pitchFamily="2" charset="-122"/>
            </a:endParaRPr>
          </a:p>
          <a:p>
            <a:pPr eaLnBrk="1" hangingPunct="1"/>
            <a:endParaRPr lang="en-US" altLang="zh-CN" sz="4000" smtClean="0">
              <a:latin typeface="华文隶书" panose="02010800040101010101" pitchFamily="2" charset="-122"/>
              <a:ea typeface="隶书" panose="02010509060101010101" pitchFamily="49" charset="-122"/>
              <a:cs typeface="华文隶书" panose="02010800040101010101" pitchFamily="2" charset="-122"/>
            </a:endParaRPr>
          </a:p>
          <a:p>
            <a:pPr eaLnBrk="1" hangingPunct="1"/>
            <a:r>
              <a:rPr lang="zh-CN" altLang="en-US" sz="4000" smtClean="0">
                <a:latin typeface="华文隶书" panose="02010800040101010101" pitchFamily="2" charset="-122"/>
                <a:ea typeface="隶书" panose="02010509060101010101" pitchFamily="49" charset="-122"/>
                <a:cs typeface="华文隶书" panose="02010800040101010101" pitchFamily="2" charset="-122"/>
              </a:rPr>
              <a:t>乡远寄书征雁独，馆空惊梦客帏孤。</a:t>
            </a:r>
            <a:endParaRPr lang="en-US" altLang="zh-CN" sz="4000" smtClean="0">
              <a:latin typeface="华文隶书" panose="02010800040101010101" pitchFamily="2" charset="-122"/>
              <a:ea typeface="隶书" panose="02010509060101010101" pitchFamily="49" charset="-122"/>
              <a:cs typeface="华文隶书" panose="02010800040101010101" pitchFamily="2" charset="-122"/>
            </a:endParaRPr>
          </a:p>
          <a:p>
            <a:pPr eaLnBrk="1" hangingPunct="1"/>
            <a:r>
              <a:rPr lang="zh-CN" altLang="en-US" sz="4000" smtClean="0">
                <a:latin typeface="华文隶书" panose="02010800040101010101" pitchFamily="2" charset="-122"/>
                <a:ea typeface="隶书" panose="02010509060101010101" pitchFamily="49" charset="-122"/>
                <a:cs typeface="华文隶书" panose="02010800040101010101" pitchFamily="2" charset="-122"/>
              </a:rPr>
              <a:t>苍山晚树凋风柳，白水秋汀覆雪芦。</a:t>
            </a:r>
            <a:endParaRPr lang="en-US" altLang="zh-CN" sz="4000" smtClean="0">
              <a:latin typeface="华文隶书" panose="02010800040101010101" pitchFamily="2" charset="-122"/>
              <a:ea typeface="隶书" panose="02010509060101010101" pitchFamily="49" charset="-122"/>
              <a:cs typeface="华文隶书" panose="02010800040101010101" pitchFamily="2" charset="-122"/>
            </a:endParaRPr>
          </a:p>
          <a:p>
            <a:pPr eaLnBrk="1" hangingPunct="1"/>
            <a:endParaRPr lang="en-US" altLang="zh-CN" sz="4000" smtClean="0">
              <a:ea typeface="隶书" panose="02010509060101010101" pitchFamily="49" charset="-122"/>
            </a:endParaRPr>
          </a:p>
          <a:p>
            <a:pPr eaLnBrk="1" hangingPunct="1"/>
            <a:endParaRPr lang="zh-CN" altLang="en-US" sz="4000" smtClean="0">
              <a:ea typeface="隶书" panose="02010509060101010101" pitchFamily="49" charset="-122"/>
            </a:endParaRPr>
          </a:p>
        </p:txBody>
      </p:sp>
    </p:spTree>
    <p:extLst>
      <p:ext uri="{BB962C8B-B14F-4D97-AF65-F5344CB8AC3E}">
        <p14:creationId xmlns:p14="http://schemas.microsoft.com/office/powerpoint/2010/main" val="34597620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圆角矩形 7"/>
          <p:cNvSpPr/>
          <p:nvPr/>
        </p:nvSpPr>
        <p:spPr>
          <a:xfrm>
            <a:off x="3922713" y="1568450"/>
            <a:ext cx="1439862" cy="5032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③孤单</a:t>
            </a:r>
          </a:p>
        </p:txBody>
      </p:sp>
      <p:sp>
        <p:nvSpPr>
          <p:cNvPr id="9" name="圆角矩形 8"/>
          <p:cNvSpPr/>
          <p:nvPr/>
        </p:nvSpPr>
        <p:spPr>
          <a:xfrm>
            <a:off x="2198689" y="1568450"/>
            <a:ext cx="1368425" cy="5032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②邻居</a:t>
            </a:r>
          </a:p>
        </p:txBody>
      </p:sp>
      <p:sp>
        <p:nvSpPr>
          <p:cNvPr id="10" name="圆角矩形 9"/>
          <p:cNvSpPr/>
          <p:nvPr/>
        </p:nvSpPr>
        <p:spPr>
          <a:xfrm>
            <a:off x="5724526" y="1543050"/>
            <a:ext cx="1439863" cy="5032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④快乐</a:t>
            </a:r>
          </a:p>
        </p:txBody>
      </p:sp>
      <p:sp>
        <p:nvSpPr>
          <p:cNvPr id="11" name="圆角矩形 10"/>
          <p:cNvSpPr/>
          <p:nvPr/>
        </p:nvSpPr>
        <p:spPr>
          <a:xfrm>
            <a:off x="323850" y="1570038"/>
            <a:ext cx="1511300" cy="5016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①喜鹊</a:t>
            </a:r>
          </a:p>
        </p:txBody>
      </p:sp>
      <p:pic>
        <p:nvPicPr>
          <p:cNvPr id="7174"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1138" y="2133601"/>
            <a:ext cx="3852862"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395289" y="3889375"/>
            <a:ext cx="8137525" cy="12969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从前，有一棵树和一只</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a:t>
            </a:r>
            <a:r>
              <a:rPr kumimoji="0" lang="en-US" altLang="zh-CN" sz="2800" b="1" i="0" u="sng"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①</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他们很</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a:t>
            </a:r>
            <a:r>
              <a:rPr kumimoji="0" lang="en-US" altLang="zh-CN" sz="2800" b="1" i="0" u="sng"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③</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。后来，他们有了</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en-US" altLang="zh-CN" sz="2800" b="1" i="0" u="sng"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，每天都很</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en-US" altLang="zh-CN" sz="2800" b="1" i="0" u="sng"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p>
        </p:txBody>
      </p:sp>
    </p:spTree>
    <p:extLst>
      <p:ext uri="{BB962C8B-B14F-4D97-AF65-F5344CB8AC3E}">
        <p14:creationId xmlns:p14="http://schemas.microsoft.com/office/powerpoint/2010/main" val="2048557232"/>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标题 1"/>
          <p:cNvSpPr>
            <a:spLocks noGrp="1"/>
          </p:cNvSpPr>
          <p:nvPr>
            <p:ph type="title"/>
          </p:nvPr>
        </p:nvSpPr>
        <p:spPr/>
        <p:txBody>
          <a:bodyPr/>
          <a:lstStyle/>
          <a:p>
            <a:pPr eaLnBrk="1" hangingPunct="1"/>
            <a:endParaRPr lang="zh-CN" altLang="en-US" smtClean="0"/>
          </a:p>
        </p:txBody>
      </p:sp>
      <p:pic>
        <p:nvPicPr>
          <p:cNvPr id="26627" name="内容占位符 4" descr="神智体诗欣赏 - laosun.tou - 智囊团——知识就是力量。"/>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15900" y="1484313"/>
            <a:ext cx="5219700" cy="3960812"/>
          </a:xfrm>
        </p:spPr>
      </p:pic>
      <p:sp>
        <p:nvSpPr>
          <p:cNvPr id="26628" name="内容占位符 3"/>
          <p:cNvSpPr>
            <a:spLocks noGrp="1"/>
          </p:cNvSpPr>
          <p:nvPr>
            <p:ph sz="half" idx="2"/>
          </p:nvPr>
        </p:nvSpPr>
        <p:spPr>
          <a:xfrm>
            <a:off x="5076825" y="981075"/>
            <a:ext cx="4343400" cy="4724400"/>
          </a:xfrm>
        </p:spPr>
        <p:txBody>
          <a:bodyPr/>
          <a:lstStyle/>
          <a:p>
            <a:pPr algn="ctr" eaLnBrk="1" hangingPunct="1">
              <a:buFont typeface="Wingdings 2" panose="05020102010507070707" pitchFamily="18" charset="2"/>
              <a:buNone/>
            </a:pPr>
            <a:r>
              <a:rPr lang="zh-CN" altLang="en-US" sz="3600" smtClean="0">
                <a:ea typeface="隶书" panose="02010509060101010101" pitchFamily="49" charset="-122"/>
              </a:rPr>
              <a:t>远眺</a:t>
            </a:r>
          </a:p>
          <a:p>
            <a:pPr eaLnBrk="1" hangingPunct="1">
              <a:buFont typeface="Wingdings 2" panose="05020102010507070707" pitchFamily="18" charset="2"/>
              <a:buNone/>
            </a:pPr>
            <a:r>
              <a:rPr lang="zh-CN" altLang="en-US" smtClean="0"/>
              <a:t>   </a:t>
            </a:r>
            <a:r>
              <a:rPr lang="zh-CN" altLang="en-US" sz="3600" smtClean="0">
                <a:latin typeface="隶书" panose="02010509060101010101" pitchFamily="49" charset="-122"/>
                <a:ea typeface="隶书" panose="02010509060101010101" pitchFamily="49" charset="-122"/>
                <a:cs typeface="华文隶书" panose="02010800040101010101" pitchFamily="2" charset="-122"/>
              </a:rPr>
              <a:t>长亭短景无人画，              老大横拖瘦竹笻</a:t>
            </a:r>
            <a:r>
              <a:rPr lang="zh-CN" altLang="en-US" sz="1200" smtClean="0">
                <a:latin typeface="隶书" panose="02010509060101010101" pitchFamily="49" charset="-122"/>
                <a:ea typeface="隶书" panose="02010509060101010101" pitchFamily="49" charset="-122"/>
                <a:cs typeface="华文隶书" panose="02010800040101010101" pitchFamily="2" charset="-122"/>
              </a:rPr>
              <a:t>（</a:t>
            </a:r>
            <a:r>
              <a:rPr lang="en-US" altLang="zh-CN" sz="1200" smtClean="0">
                <a:latin typeface="隶书" panose="02010509060101010101" pitchFamily="49" charset="-122"/>
                <a:ea typeface="隶书" panose="02010509060101010101" pitchFamily="49" charset="-122"/>
                <a:cs typeface="华文隶书" panose="02010800040101010101" pitchFamily="2" charset="-122"/>
              </a:rPr>
              <a:t>qiong</a:t>
            </a:r>
            <a:r>
              <a:rPr lang="zh-CN" altLang="en-US" sz="1200" smtClean="0">
                <a:latin typeface="隶书" panose="02010509060101010101" pitchFamily="49" charset="-122"/>
                <a:ea typeface="隶书" panose="02010509060101010101" pitchFamily="49" charset="-122"/>
                <a:cs typeface="华文隶书" panose="02010800040101010101" pitchFamily="2" charset="-122"/>
              </a:rPr>
              <a:t>）</a:t>
            </a:r>
            <a:r>
              <a:rPr lang="zh-CN" altLang="en-US" sz="3600" smtClean="0">
                <a:latin typeface="隶书" panose="02010509060101010101" pitchFamily="49" charset="-122"/>
                <a:ea typeface="隶书" panose="02010509060101010101" pitchFamily="49" charset="-122"/>
                <a:cs typeface="华文隶书" panose="02010800040101010101" pitchFamily="2" charset="-122"/>
              </a:rPr>
              <a:t>。</a:t>
            </a:r>
            <a:br>
              <a:rPr lang="zh-CN" altLang="en-US" sz="3600" smtClean="0">
                <a:latin typeface="隶书" panose="02010509060101010101" pitchFamily="49" charset="-122"/>
                <a:ea typeface="隶书" panose="02010509060101010101" pitchFamily="49" charset="-122"/>
                <a:cs typeface="华文隶书" panose="02010800040101010101" pitchFamily="2" charset="-122"/>
              </a:rPr>
            </a:br>
            <a:r>
              <a:rPr lang="zh-CN" altLang="en-US" sz="3600" smtClean="0">
                <a:latin typeface="隶书" panose="02010509060101010101" pitchFamily="49" charset="-122"/>
                <a:ea typeface="隶书" panose="02010509060101010101" pitchFamily="49" charset="-122"/>
                <a:cs typeface="华文隶书" panose="02010800040101010101" pitchFamily="2" charset="-122"/>
              </a:rPr>
              <a:t>回首断云斜日暮，    曲江倒蘸侧山峰。</a:t>
            </a:r>
          </a:p>
          <a:p>
            <a:pPr eaLnBrk="1" hangingPunct="1"/>
            <a:endParaRPr lang="zh-CN" altLang="en-US" sz="3600" smtClean="0">
              <a:latin typeface="隶书" panose="02010509060101010101" pitchFamily="49" charset="-122"/>
              <a:ea typeface="隶书" panose="02010509060101010101" pitchFamily="49" charset="-122"/>
              <a:cs typeface="华文隶书" panose="02010800040101010101" pitchFamily="2" charset="-122"/>
            </a:endParaRPr>
          </a:p>
        </p:txBody>
      </p:sp>
    </p:spTree>
    <p:extLst>
      <p:ext uri="{BB962C8B-B14F-4D97-AF65-F5344CB8AC3E}">
        <p14:creationId xmlns:p14="http://schemas.microsoft.com/office/powerpoint/2010/main" val="4090053006"/>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5" descr="2012549180976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1557338"/>
            <a:ext cx="2801937"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9" name="标题 1"/>
          <p:cNvSpPr>
            <a:spLocks noGrp="1"/>
          </p:cNvSpPr>
          <p:nvPr>
            <p:ph type="title"/>
          </p:nvPr>
        </p:nvSpPr>
        <p:spPr/>
        <p:txBody>
          <a:bodyPr/>
          <a:lstStyle/>
          <a:p>
            <a:pPr eaLnBrk="1" hangingPunct="1"/>
            <a:endParaRPr lang="zh-CN" altLang="en-US" smtClean="0"/>
          </a:p>
        </p:txBody>
      </p:sp>
      <p:sp>
        <p:nvSpPr>
          <p:cNvPr id="3" name="内容占位符 2"/>
          <p:cNvSpPr>
            <a:spLocks noGrp="1"/>
          </p:cNvSpPr>
          <p:nvPr>
            <p:ph idx="1"/>
          </p:nvPr>
        </p:nvSpPr>
        <p:spPr>
          <a:xfrm>
            <a:off x="468313" y="1557338"/>
            <a:ext cx="8229600" cy="4686300"/>
          </a:xfrm>
        </p:spPr>
        <p:txBody>
          <a:bodyPr/>
          <a:lstStyle/>
          <a:p>
            <a:pPr eaLnBrk="1" hangingPunct="1"/>
            <a:r>
              <a:rPr lang="zh-CN" altLang="en-US" sz="4000" smtClean="0">
                <a:latin typeface="隶书" panose="02010509060101010101" pitchFamily="49" charset="-122"/>
                <a:ea typeface="隶书" panose="02010509060101010101" pitchFamily="49" charset="-122"/>
                <a:cs typeface="华文隶书" panose="02010800040101010101" pitchFamily="2" charset="-122"/>
              </a:rPr>
              <a:t>这个婆娘不是人，（怒）</a:t>
            </a:r>
            <a:endParaRPr lang="en-US" altLang="zh-CN" sz="4000" smtClean="0">
              <a:latin typeface="隶书" panose="02010509060101010101" pitchFamily="49" charset="-122"/>
              <a:ea typeface="隶书" panose="02010509060101010101" pitchFamily="49" charset="-122"/>
              <a:cs typeface="华文隶书" panose="02010800040101010101" pitchFamily="2" charset="-122"/>
            </a:endParaRPr>
          </a:p>
          <a:p>
            <a:pPr eaLnBrk="1" hangingPunct="1"/>
            <a:r>
              <a:rPr lang="zh-CN" altLang="en-US" sz="4000" smtClean="0">
                <a:latin typeface="隶书" panose="02010509060101010101" pitchFamily="49" charset="-122"/>
                <a:ea typeface="隶书" panose="02010509060101010101" pitchFamily="49" charset="-122"/>
                <a:cs typeface="华文隶书" panose="02010800040101010101" pitchFamily="2" charset="-122"/>
              </a:rPr>
              <a:t>九天仙女下凡尘。（喜）</a:t>
            </a:r>
            <a:endParaRPr lang="en-US" altLang="zh-CN" sz="4000" smtClean="0">
              <a:latin typeface="隶书" panose="02010509060101010101" pitchFamily="49" charset="-122"/>
              <a:ea typeface="隶书" panose="02010509060101010101" pitchFamily="49" charset="-122"/>
              <a:cs typeface="华文隶书" panose="02010800040101010101" pitchFamily="2" charset="-122"/>
            </a:endParaRPr>
          </a:p>
          <a:p>
            <a:pPr eaLnBrk="1" hangingPunct="1"/>
            <a:r>
              <a:rPr lang="zh-CN" altLang="en-US" sz="4000" smtClean="0">
                <a:latin typeface="隶书" panose="02010509060101010101" pitchFamily="49" charset="-122"/>
                <a:ea typeface="隶书" panose="02010509060101010101" pitchFamily="49" charset="-122"/>
                <a:cs typeface="华文隶书" panose="02010800040101010101" pitchFamily="2" charset="-122"/>
              </a:rPr>
              <a:t>生个儿子去做贼，（怒）</a:t>
            </a:r>
            <a:endParaRPr lang="en-US" altLang="zh-CN" sz="4000" smtClean="0">
              <a:latin typeface="隶书" panose="02010509060101010101" pitchFamily="49" charset="-122"/>
              <a:ea typeface="隶书" panose="02010509060101010101" pitchFamily="49" charset="-122"/>
              <a:cs typeface="华文隶书" panose="02010800040101010101" pitchFamily="2" charset="-122"/>
            </a:endParaRPr>
          </a:p>
          <a:p>
            <a:pPr eaLnBrk="1" hangingPunct="1"/>
            <a:r>
              <a:rPr lang="zh-CN" altLang="en-US" sz="4000" smtClean="0">
                <a:latin typeface="隶书" panose="02010509060101010101" pitchFamily="49" charset="-122"/>
                <a:ea typeface="隶书" panose="02010509060101010101" pitchFamily="49" charset="-122"/>
                <a:cs typeface="华文隶书" panose="02010800040101010101" pitchFamily="2" charset="-122"/>
              </a:rPr>
              <a:t>偷得仙桃献母亲。（喜）</a:t>
            </a:r>
          </a:p>
        </p:txBody>
      </p:sp>
    </p:spTree>
    <p:extLst>
      <p:ext uri="{BB962C8B-B14F-4D97-AF65-F5344CB8AC3E}">
        <p14:creationId xmlns:p14="http://schemas.microsoft.com/office/powerpoint/2010/main" val="3314310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2769"/>
                                        </p:tgtEl>
                                        <p:attrNameLst>
                                          <p:attrName>style.visibility</p:attrName>
                                        </p:attrNameLst>
                                      </p:cBhvr>
                                      <p:to>
                                        <p:strVal val="visible"/>
                                      </p:to>
                                    </p:set>
                                    <p:animEffect transition="in" filter="fade">
                                      <p:cBhvr>
                                        <p:cTn id="7" dur="2000"/>
                                        <p:tgtEl>
                                          <p:spTgt spid="327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nodeType="clickEffect">
                                  <p:stCondLst>
                                    <p:cond delay="0"/>
                                  </p:stCondLst>
                                  <p:childTnLst>
                                    <p:set>
                                      <p:cBhvr>
                                        <p:cTn id="11" dur="1" fill="hold">
                                          <p:stCondLst>
                                            <p:cond delay="0"/>
                                          </p:stCondLst>
                                        </p:cTn>
                                        <p:tgtEl>
                                          <p:spTgt spid="28674"/>
                                        </p:tgtEl>
                                        <p:attrNameLst>
                                          <p:attrName>style.visibility</p:attrName>
                                        </p:attrNameLst>
                                      </p:cBhvr>
                                      <p:to>
                                        <p:strVal val="visible"/>
                                      </p:to>
                                    </p:set>
                                    <p:animEffect transition="in" filter="fade">
                                      <p:cBhvr>
                                        <p:cTn id="12" dur="770" decel="100000"/>
                                        <p:tgtEl>
                                          <p:spTgt spid="28674"/>
                                        </p:tgtEl>
                                      </p:cBhvr>
                                    </p:animEffect>
                                    <p:animScale>
                                      <p:cBhvr>
                                        <p:cTn id="13" dur="770" decel="100000"/>
                                        <p:tgtEl>
                                          <p:spTgt spid="28674"/>
                                        </p:tgtEl>
                                      </p:cBhvr>
                                      <p:from x="10000" y="10000"/>
                                      <p:to x="200000" y="450000"/>
                                    </p:animScale>
                                    <p:animScale>
                                      <p:cBhvr>
                                        <p:cTn id="14" dur="1230" accel="100000" fill="hold">
                                          <p:stCondLst>
                                            <p:cond delay="770"/>
                                          </p:stCondLst>
                                        </p:cTn>
                                        <p:tgtEl>
                                          <p:spTgt spid="28674"/>
                                        </p:tgtEl>
                                      </p:cBhvr>
                                      <p:from x="200000" y="450000"/>
                                      <p:to x="100000" y="100000"/>
                                    </p:animScale>
                                    <p:set>
                                      <p:cBhvr>
                                        <p:cTn id="15" dur="770" fill="hold"/>
                                        <p:tgtEl>
                                          <p:spTgt spid="28674"/>
                                        </p:tgtEl>
                                        <p:attrNameLst>
                                          <p:attrName>ppt_x</p:attrName>
                                        </p:attrNameLst>
                                      </p:cBhvr>
                                      <p:to>
                                        <p:strVal val="(0.5)"/>
                                      </p:to>
                                    </p:set>
                                    <p:anim from="(0.5)" to="(#ppt_x)" calcmode="lin" valueType="num">
                                      <p:cBhvr>
                                        <p:cTn id="16" dur="1230" accel="100000" fill="hold">
                                          <p:stCondLst>
                                            <p:cond delay="770"/>
                                          </p:stCondLst>
                                        </p:cTn>
                                        <p:tgtEl>
                                          <p:spTgt spid="28674"/>
                                        </p:tgtEl>
                                        <p:attrNameLst>
                                          <p:attrName>ppt_x</p:attrName>
                                        </p:attrNameLst>
                                      </p:cBhvr>
                                    </p:anim>
                                    <p:set>
                                      <p:cBhvr>
                                        <p:cTn id="17" dur="770" fill="hold"/>
                                        <p:tgtEl>
                                          <p:spTgt spid="28674"/>
                                        </p:tgtEl>
                                        <p:attrNameLst>
                                          <p:attrName>ppt_y</p:attrName>
                                        </p:attrNameLst>
                                      </p:cBhvr>
                                      <p:to>
                                        <p:strVal val="(#ppt_y+0.4)"/>
                                      </p:to>
                                    </p:set>
                                    <p:anim from="(#ppt_y+0.4)" to="(#ppt_y)" calcmode="lin" valueType="num">
                                      <p:cBhvr>
                                        <p:cTn id="18" dur="1230" accel="100000" fill="hold">
                                          <p:stCondLst>
                                            <p:cond delay="770"/>
                                          </p:stCondLst>
                                        </p:cTn>
                                        <p:tgtEl>
                                          <p:spTgt spid="28674"/>
                                        </p:tgtEl>
                                        <p:attrNameLst>
                                          <p:attrName>ppt_y</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1" presetClass="entr" presetSubtype="0" fill="hold" nodeType="clickEffect">
                                  <p:stCondLst>
                                    <p:cond delay="0"/>
                                  </p:stCondLst>
                                  <p:iterate type="lt">
                                    <p:tmPct val="10000"/>
                                  </p:iterate>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5"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1" presetClass="entr" presetSubtype="0" fill="hold" nodeType="clickEffect">
                                  <p:stCondLst>
                                    <p:cond delay="0"/>
                                  </p:stCondLst>
                                  <p:iterate type="lt">
                                    <p:tmPct val="10000"/>
                                  </p:iterate>
                                  <p:childTnLst>
                                    <p:set>
                                      <p:cBhvr>
                                        <p:cTn id="31" dur="1" fill="hold">
                                          <p:stCondLst>
                                            <p:cond delay="0"/>
                                          </p:stCondLst>
                                        </p:cTn>
                                        <p:tgtEl>
                                          <p:spTgt spid="3">
                                            <p:txEl>
                                              <p:pRg st="1" end="1"/>
                                            </p:txEl>
                                          </p:spTgt>
                                        </p:tgtEl>
                                        <p:attrNameLst>
                                          <p:attrName>style.visibility</p:attrName>
                                        </p:attrNameLst>
                                      </p:cBhvr>
                                      <p:to>
                                        <p:strVal val="visible"/>
                                      </p:to>
                                    </p:set>
                                    <p:anim calcmode="lin" valueType="num">
                                      <p:cBhvr>
                                        <p:cTn id="32"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34"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
                                            <p:txEl>
                                              <p:pRg st="1" end="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1" presetClass="entr" presetSubtype="0" fill="hold" nodeType="clickEffect">
                                  <p:stCondLst>
                                    <p:cond delay="0"/>
                                  </p:stCondLst>
                                  <p:iterate type="lt">
                                    <p:tmPct val="10000"/>
                                  </p:iterate>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p:cTn id="41"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43"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3">
                                            <p:txEl>
                                              <p:pRg st="2" end="2"/>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1" presetClass="entr" presetSubtype="0" fill="hold" nodeType="clickEffect">
                                  <p:stCondLst>
                                    <p:cond delay="0"/>
                                  </p:stCondLst>
                                  <p:iterate type="lt">
                                    <p:tmPct val="10000"/>
                                  </p:iterate>
                                  <p:childTnLst>
                                    <p:set>
                                      <p:cBhvr>
                                        <p:cTn id="49" dur="1" fill="hold">
                                          <p:stCondLst>
                                            <p:cond delay="0"/>
                                          </p:stCondLst>
                                        </p:cTn>
                                        <p:tgtEl>
                                          <p:spTgt spid="3">
                                            <p:txEl>
                                              <p:pRg st="3" end="3"/>
                                            </p:txEl>
                                          </p:spTgt>
                                        </p:tgtEl>
                                        <p:attrNameLst>
                                          <p:attrName>style.visibility</p:attrName>
                                        </p:attrNameLst>
                                      </p:cBhvr>
                                      <p:to>
                                        <p:strVal val="visible"/>
                                      </p:to>
                                    </p:set>
                                    <p:anim calcmode="lin" valueType="num">
                                      <p:cBhvr>
                                        <p:cTn id="50"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52"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a:xfrm>
            <a:off x="611188" y="1268413"/>
            <a:ext cx="8229600" cy="1143000"/>
          </a:xfrm>
        </p:spPr>
        <p:txBody>
          <a:bodyPr/>
          <a:lstStyle/>
          <a:p>
            <a:pPr eaLnBrk="1" hangingPunct="1"/>
            <a:r>
              <a:rPr lang="zh-CN" altLang="en-US" sz="7200" smtClean="0">
                <a:latin typeface="华文行楷" panose="02010800040101010101" pitchFamily="2" charset="-122"/>
                <a:ea typeface="华文行楷" panose="02010800040101010101" pitchFamily="2" charset="-122"/>
              </a:rPr>
              <a:t>谜语</a:t>
            </a:r>
          </a:p>
        </p:txBody>
      </p:sp>
      <p:sp>
        <p:nvSpPr>
          <p:cNvPr id="29699" name="内容占位符 2"/>
          <p:cNvSpPr>
            <a:spLocks noGrp="1"/>
          </p:cNvSpPr>
          <p:nvPr>
            <p:ph idx="1"/>
          </p:nvPr>
        </p:nvSpPr>
        <p:spPr>
          <a:xfrm>
            <a:off x="914400" y="3357563"/>
            <a:ext cx="8229600" cy="4686300"/>
          </a:xfrm>
        </p:spPr>
        <p:txBody>
          <a:bodyPr/>
          <a:lstStyle/>
          <a:p>
            <a:pPr eaLnBrk="1" hangingPunct="1"/>
            <a:endParaRPr lang="en-US" altLang="zh-CN" smtClean="0"/>
          </a:p>
          <a:p>
            <a:pPr eaLnBrk="1" hangingPunct="1"/>
            <a:endParaRPr lang="zh-CN" altLang="en-US" smtClean="0"/>
          </a:p>
        </p:txBody>
      </p:sp>
      <p:pic>
        <p:nvPicPr>
          <p:cNvPr id="29700" name="Picture 2" descr="c:\users\lenovo\appdata\roaming\360se6\User Data\temp\u=2959841380,3998330728&amp;fm=21&amp;gp=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2565400"/>
            <a:ext cx="37433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9540953"/>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p:cNvSpPr>
            <a:spLocks noGrp="1"/>
          </p:cNvSpPr>
          <p:nvPr>
            <p:ph type="title"/>
          </p:nvPr>
        </p:nvSpPr>
        <p:spPr>
          <a:xfrm>
            <a:off x="1763713" y="274638"/>
            <a:ext cx="6923087" cy="1143000"/>
          </a:xfrm>
        </p:spPr>
        <p:txBody>
          <a:bodyPr/>
          <a:lstStyle/>
          <a:p>
            <a:pPr eaLnBrk="1" hangingPunct="1"/>
            <a:r>
              <a:rPr lang="zh-CN" altLang="en-US" sz="6000" smtClean="0">
                <a:solidFill>
                  <a:srgbClr val="FF0066"/>
                </a:solidFill>
                <a:latin typeface="华文新魏" panose="02010800040101010101" pitchFamily="2" charset="-122"/>
                <a:ea typeface="华文新魏" panose="02010800040101010101" pitchFamily="2" charset="-122"/>
              </a:rPr>
              <a:t>猜一猜</a:t>
            </a:r>
          </a:p>
        </p:txBody>
      </p:sp>
      <p:sp>
        <p:nvSpPr>
          <p:cNvPr id="3" name="内容占位符 2"/>
          <p:cNvSpPr>
            <a:spLocks noGrp="1"/>
          </p:cNvSpPr>
          <p:nvPr>
            <p:ph idx="1"/>
          </p:nvPr>
        </p:nvSpPr>
        <p:spPr/>
        <p:txBody>
          <a:bodyPr/>
          <a:lstStyle/>
          <a:p>
            <a:pPr eaLnBrk="1" hangingPunct="1"/>
            <a:r>
              <a:rPr lang="zh-CN" altLang="en-US" sz="4000" smtClean="0">
                <a:latin typeface="隶书" panose="02010509060101010101" pitchFamily="49" charset="-122"/>
                <a:ea typeface="隶书" panose="02010509060101010101" pitchFamily="49" charset="-122"/>
                <a:cs typeface="华文隶书" panose="02010800040101010101" pitchFamily="2" charset="-122"/>
              </a:rPr>
              <a:t>小小一条龙，须长背又弓。</a:t>
            </a:r>
            <a:endParaRPr lang="en-US" altLang="zh-CN" sz="4000" smtClean="0">
              <a:latin typeface="隶书" panose="02010509060101010101" pitchFamily="49" charset="-122"/>
              <a:ea typeface="隶书" panose="02010509060101010101" pitchFamily="49" charset="-122"/>
              <a:cs typeface="华文隶书" panose="02010800040101010101" pitchFamily="2" charset="-122"/>
            </a:endParaRPr>
          </a:p>
          <a:p>
            <a:pPr eaLnBrk="1" hangingPunct="1"/>
            <a:r>
              <a:rPr lang="zh-CN" altLang="en-US" sz="4000" smtClean="0">
                <a:latin typeface="隶书" panose="02010509060101010101" pitchFamily="49" charset="-122"/>
                <a:ea typeface="隶书" panose="02010509060101010101" pitchFamily="49" charset="-122"/>
                <a:cs typeface="华文隶书" panose="02010800040101010101" pitchFamily="2" charset="-122"/>
              </a:rPr>
              <a:t>生前没见血，死后浑身红。</a:t>
            </a:r>
          </a:p>
        </p:txBody>
      </p:sp>
      <p:pic>
        <p:nvPicPr>
          <p:cNvPr id="4" name="内容占位符 3" descr="http://www.cgmodel.cn/data/attachment/forum/201108/04/151621pj1rhsf8lwsrg9nw.jpg"/>
          <p:cNvPicPr>
            <a:picLocks/>
          </p:cNvPicPr>
          <p:nvPr/>
        </p:nvPicPr>
        <p:blipFill>
          <a:blip r:embed="rId2" cstate="print"/>
          <a:srcRect l="6048" t="4846" r="9281" b="7924"/>
          <a:stretch>
            <a:fillRect/>
          </a:stretch>
        </p:blipFill>
        <p:spPr bwMode="auto">
          <a:xfrm>
            <a:off x="620366" y="2859286"/>
            <a:ext cx="4824535" cy="3312368"/>
          </a:xfrm>
          <a:prstGeom prst="rect">
            <a:avLst/>
          </a:prstGeom>
          <a:noFill/>
          <a:ln w="9525">
            <a:noFill/>
            <a:miter lim="800000"/>
            <a:headEnd/>
            <a:tailEnd/>
          </a:ln>
          <a:effectLst>
            <a:softEdge rad="317500"/>
          </a:effectLst>
        </p:spPr>
      </p:pic>
      <p:sp>
        <p:nvSpPr>
          <p:cNvPr id="30726" name="Text Box 6"/>
          <p:cNvSpPr txBox="1">
            <a:spLocks noChangeArrowheads="1"/>
          </p:cNvSpPr>
          <p:nvPr/>
        </p:nvSpPr>
        <p:spPr bwMode="auto">
          <a:xfrm>
            <a:off x="5580063" y="4076700"/>
            <a:ext cx="29527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anose="020B0503020102020204" pitchFamily="34" charset="0"/>
                <a:ea typeface="黑体" panose="02010609060101010101" pitchFamily="49" charset="-122"/>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anose="020B0503020102020204" pitchFamily="34" charset="0"/>
                <a:ea typeface="黑体" panose="02010609060101010101" pitchFamily="49" charset="-122"/>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anose="020B0503020102020204" pitchFamily="34" charset="0"/>
                <a:ea typeface="黑体" panose="02010609060101010101" pitchFamily="49" charset="-122"/>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0" i="0" u="none" strike="noStrike" kern="1200" cap="none" spc="0" normalizeH="0" baseline="0" noProof="0" smtClean="0">
                <a:ln>
                  <a:noFill/>
                </a:ln>
                <a:solidFill>
                  <a:prstClr val="black"/>
                </a:solidFill>
                <a:effectLst/>
                <a:uLnTx/>
                <a:uFillTx/>
                <a:latin typeface="Arial" panose="020B0604020202020204" pitchFamily="34" charset="0"/>
                <a:ea typeface="隶书" panose="02010509060101010101" pitchFamily="49" charset="-122"/>
                <a:cs typeface="+mn-cs"/>
              </a:rPr>
              <a:t>答案：虾</a:t>
            </a:r>
          </a:p>
        </p:txBody>
      </p:sp>
    </p:spTree>
    <p:extLst>
      <p:ext uri="{BB962C8B-B14F-4D97-AF65-F5344CB8AC3E}">
        <p14:creationId xmlns:p14="http://schemas.microsoft.com/office/powerpoint/2010/main" val="1597849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nodeType="clickEffect">
                                  <p:stCondLst>
                                    <p:cond delay="0"/>
                                  </p:stCondLst>
                                  <p:childTnLst>
                                    <p:set>
                                      <p:cBhvr>
                                        <p:cTn id="29" dur="1" fill="hold">
                                          <p:stCondLst>
                                            <p:cond delay="0"/>
                                          </p:stCondLst>
                                        </p:cTn>
                                        <p:tgtEl>
                                          <p:spTgt spid="30726">
                                            <p:txEl>
                                              <p:pRg st="0" end="0"/>
                                            </p:txEl>
                                          </p:spTgt>
                                        </p:tgtEl>
                                        <p:attrNameLst>
                                          <p:attrName>style.visibility</p:attrName>
                                        </p:attrNameLst>
                                      </p:cBhvr>
                                      <p:to>
                                        <p:strVal val="visible"/>
                                      </p:to>
                                    </p:set>
                                    <p:anim calcmode="lin" valueType="num">
                                      <p:cBhvr>
                                        <p:cTn id="30" dur="1000" fill="hold"/>
                                        <p:tgtEl>
                                          <p:spTgt spid="30726">
                                            <p:txEl>
                                              <p:pRg st="0" end="0"/>
                                            </p:txEl>
                                          </p:spTgt>
                                        </p:tgtEl>
                                        <p:attrNameLst>
                                          <p:attrName>ppt_w</p:attrName>
                                        </p:attrNameLst>
                                      </p:cBhvr>
                                      <p:tavLst>
                                        <p:tav tm="0">
                                          <p:val>
                                            <p:fltVal val="0"/>
                                          </p:val>
                                        </p:tav>
                                        <p:tav tm="100000">
                                          <p:val>
                                            <p:strVal val="#ppt_w"/>
                                          </p:val>
                                        </p:tav>
                                      </p:tavLst>
                                    </p:anim>
                                    <p:anim calcmode="lin" valueType="num">
                                      <p:cBhvr>
                                        <p:cTn id="31" dur="1000" fill="hold"/>
                                        <p:tgtEl>
                                          <p:spTgt spid="30726">
                                            <p:txEl>
                                              <p:pRg st="0" end="0"/>
                                            </p:txEl>
                                          </p:spTgt>
                                        </p:tgtEl>
                                        <p:attrNameLst>
                                          <p:attrName>ppt_h</p:attrName>
                                        </p:attrNameLst>
                                      </p:cBhvr>
                                      <p:tavLst>
                                        <p:tav tm="0">
                                          <p:val>
                                            <p:fltVal val="0"/>
                                          </p:val>
                                        </p:tav>
                                        <p:tav tm="100000">
                                          <p:val>
                                            <p:strVal val="#ppt_h"/>
                                          </p:val>
                                        </p:tav>
                                      </p:tavLst>
                                    </p:anim>
                                    <p:anim calcmode="lin" valueType="num">
                                      <p:cBhvr>
                                        <p:cTn id="32" dur="1000" fill="hold"/>
                                        <p:tgtEl>
                                          <p:spTgt spid="3072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3072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981075"/>
            <a:ext cx="8686800" cy="841375"/>
          </a:xfrm>
        </p:spPr>
        <p:txBody>
          <a:bodyPr/>
          <a:lstStyle/>
          <a:p>
            <a:pPr eaLnBrk="1" hangingPunct="1"/>
            <a:r>
              <a:rPr lang="zh-CN" altLang="en-US" smtClean="0">
                <a:latin typeface="华文行楷" panose="02010800040101010101" pitchFamily="2" charset="-122"/>
                <a:ea typeface="华文行楷" panose="02010800040101010101" pitchFamily="2" charset="-122"/>
              </a:rPr>
              <a:t>三个书生，能否中状元？</a:t>
            </a:r>
          </a:p>
        </p:txBody>
      </p:sp>
      <p:sp>
        <p:nvSpPr>
          <p:cNvPr id="3" name="内容占位符 2"/>
          <p:cNvSpPr>
            <a:spLocks noGrp="1"/>
          </p:cNvSpPr>
          <p:nvPr>
            <p:ph sz="half" idx="1"/>
          </p:nvPr>
        </p:nvSpPr>
        <p:spPr>
          <a:xfrm>
            <a:off x="250825" y="1989138"/>
            <a:ext cx="4191000" cy="4724400"/>
          </a:xfrm>
        </p:spPr>
        <p:txBody>
          <a:bodyPr/>
          <a:lstStyle/>
          <a:p>
            <a:pPr eaLnBrk="1" hangingPunct="1"/>
            <a:r>
              <a:rPr lang="zh-CN" altLang="en-US" sz="4000" smtClean="0">
                <a:latin typeface="华文隶书" panose="02010800040101010101" pitchFamily="2" charset="-122"/>
                <a:ea typeface="隶书" panose="02010509060101010101" pitchFamily="49" charset="-122"/>
                <a:cs typeface="华文隶书" panose="02010800040101010101" pitchFamily="2" charset="-122"/>
              </a:rPr>
              <a:t>一个中？</a:t>
            </a:r>
            <a:endParaRPr lang="en-US" altLang="zh-CN" sz="4000" smtClean="0">
              <a:latin typeface="华文隶书" panose="02010800040101010101" pitchFamily="2" charset="-122"/>
              <a:ea typeface="隶书" panose="02010509060101010101" pitchFamily="49" charset="-122"/>
              <a:cs typeface="华文隶书" panose="02010800040101010101" pitchFamily="2" charset="-122"/>
            </a:endParaRPr>
          </a:p>
          <a:p>
            <a:pPr eaLnBrk="1" hangingPunct="1"/>
            <a:r>
              <a:rPr lang="zh-CN" altLang="en-US" sz="4000" smtClean="0">
                <a:latin typeface="华文隶书" panose="02010800040101010101" pitchFamily="2" charset="-122"/>
                <a:ea typeface="隶书" panose="02010509060101010101" pitchFamily="49" charset="-122"/>
                <a:cs typeface="华文隶书" panose="02010800040101010101" pitchFamily="2" charset="-122"/>
              </a:rPr>
              <a:t>一个不中？</a:t>
            </a:r>
            <a:endParaRPr lang="en-US" altLang="zh-CN" sz="4000" smtClean="0">
              <a:latin typeface="华文隶书" panose="02010800040101010101" pitchFamily="2" charset="-122"/>
              <a:ea typeface="隶书" panose="02010509060101010101" pitchFamily="49" charset="-122"/>
              <a:cs typeface="华文隶书" panose="02010800040101010101" pitchFamily="2" charset="-122"/>
            </a:endParaRPr>
          </a:p>
          <a:p>
            <a:pPr eaLnBrk="1" hangingPunct="1"/>
            <a:r>
              <a:rPr lang="zh-CN" altLang="en-US" sz="4000" smtClean="0">
                <a:latin typeface="华文隶书" panose="02010800040101010101" pitchFamily="2" charset="-122"/>
                <a:ea typeface="隶书" panose="02010509060101010101" pitchFamily="49" charset="-122"/>
                <a:cs typeface="华文隶书" panose="02010800040101010101" pitchFamily="2" charset="-122"/>
              </a:rPr>
              <a:t>一起中？</a:t>
            </a:r>
            <a:endParaRPr lang="en-US" altLang="zh-CN" sz="4000" smtClean="0">
              <a:latin typeface="华文隶书" panose="02010800040101010101" pitchFamily="2" charset="-122"/>
              <a:ea typeface="隶书" panose="02010509060101010101" pitchFamily="49" charset="-122"/>
              <a:cs typeface="华文隶书" panose="02010800040101010101" pitchFamily="2" charset="-122"/>
            </a:endParaRPr>
          </a:p>
          <a:p>
            <a:pPr eaLnBrk="1" hangingPunct="1"/>
            <a:r>
              <a:rPr lang="zh-CN" altLang="en-US" sz="4000" smtClean="0">
                <a:latin typeface="华文隶书" panose="02010800040101010101" pitchFamily="2" charset="-122"/>
                <a:ea typeface="隶书" panose="02010509060101010101" pitchFamily="49" charset="-122"/>
                <a:cs typeface="华文隶书" panose="02010800040101010101" pitchFamily="2" charset="-122"/>
              </a:rPr>
              <a:t>一起不中？</a:t>
            </a:r>
            <a:endParaRPr lang="en-US" altLang="zh-CN" sz="4000" smtClean="0">
              <a:latin typeface="华文隶书" panose="02010800040101010101" pitchFamily="2" charset="-122"/>
              <a:ea typeface="隶书" panose="02010509060101010101" pitchFamily="49" charset="-122"/>
              <a:cs typeface="华文隶书" panose="02010800040101010101" pitchFamily="2" charset="-122"/>
            </a:endParaRPr>
          </a:p>
          <a:p>
            <a:pPr eaLnBrk="1" hangingPunct="1"/>
            <a:endParaRPr lang="en-US" altLang="zh-CN" sz="4000" smtClean="0">
              <a:latin typeface="黑体" panose="02010609060101010101" pitchFamily="49" charset="-122"/>
              <a:ea typeface="隶书" panose="02010509060101010101" pitchFamily="49" charset="-122"/>
              <a:cs typeface="华文隶书" panose="02010800040101010101" pitchFamily="2" charset="-122"/>
            </a:endParaRPr>
          </a:p>
          <a:p>
            <a:pPr eaLnBrk="1" hangingPunct="1"/>
            <a:endParaRPr lang="en-US" altLang="zh-CN" sz="4000" smtClean="0">
              <a:latin typeface="黑体" panose="02010609060101010101" pitchFamily="49" charset="-122"/>
              <a:ea typeface="隶书" panose="02010509060101010101" pitchFamily="49" charset="-122"/>
              <a:cs typeface="华文隶书" panose="02010800040101010101" pitchFamily="2" charset="-122"/>
            </a:endParaRPr>
          </a:p>
          <a:p>
            <a:pPr eaLnBrk="1" hangingPunct="1"/>
            <a:endParaRPr lang="zh-CN" altLang="en-US" sz="4000" smtClean="0">
              <a:latin typeface="微软雅黑" panose="020B0503020204020204" pitchFamily="34" charset="-122"/>
              <a:ea typeface="隶书" panose="02010509060101010101" pitchFamily="49" charset="-122"/>
              <a:cs typeface="华文隶书" panose="02010800040101010101" pitchFamily="2" charset="-122"/>
            </a:endParaRPr>
          </a:p>
        </p:txBody>
      </p:sp>
      <p:pic>
        <p:nvPicPr>
          <p:cNvPr id="5" name="内容占位符 7" descr="http://imgsrc.baidu.com/forum/w%3D580/sign=7286787b820a19d8cb03840d03fb82c9/5b6e02087bf40ad1dce0e629552c11dfa8ecce8d.jpg"/>
          <p:cNvPicPr>
            <a:picLocks noGrp="1"/>
          </p:cNvPicPr>
          <p:nvPr>
            <p:ph sz="half" idx="2"/>
          </p:nvPr>
        </p:nvPicPr>
        <p:blipFill>
          <a:blip r:embed="rId2">
            <a:extLst>
              <a:ext uri="{28A0092B-C50C-407E-A947-70E740481C1C}">
                <a14:useLocalDpi xmlns:a14="http://schemas.microsoft.com/office/drawing/2010/main" val="0"/>
              </a:ext>
            </a:extLst>
          </a:blip>
          <a:srcRect l="10571" t="9604" r="48941"/>
          <a:stretch>
            <a:fillRect/>
          </a:stretch>
        </p:blipFill>
        <p:spPr>
          <a:xfrm>
            <a:off x="4716463" y="1844675"/>
            <a:ext cx="3240087" cy="4706938"/>
          </a:xfrm>
        </p:spPr>
      </p:pic>
      <p:pic>
        <p:nvPicPr>
          <p:cNvPr id="6" name="图片 5" descr="http://a.hiphotos.baidu.com/zhidao/wh%3D450%2C600/sign=cb161ee52edda3cc0bb1b02434d91537/a1ec08fa513d2697d9ce8f2755fbb2fb4316d8af.jpg"/>
          <p:cNvPicPr/>
          <p:nvPr/>
        </p:nvPicPr>
        <p:blipFill>
          <a:blip r:embed="rId3" cstate="print"/>
          <a:srcRect b="63725"/>
          <a:stretch>
            <a:fillRect/>
          </a:stretch>
        </p:blipFill>
        <p:spPr bwMode="auto">
          <a:xfrm>
            <a:off x="3563888" y="260648"/>
            <a:ext cx="2286824" cy="648072"/>
          </a:xfrm>
          <a:prstGeom prst="rect">
            <a:avLst/>
          </a:prstGeom>
          <a:ln>
            <a:noFill/>
          </a:ln>
          <a:effectLst>
            <a:softEdge rad="127000"/>
          </a:effectLst>
        </p:spPr>
      </p:pic>
    </p:spTree>
    <p:extLst>
      <p:ext uri="{BB962C8B-B14F-4D97-AF65-F5344CB8AC3E}">
        <p14:creationId xmlns:p14="http://schemas.microsoft.com/office/powerpoint/2010/main" val="2483002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8" dur="500"/>
                                        <p:tgtEl>
                                          <p:spTgt spid="3">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3" dur="500"/>
                                        <p:tgtEl>
                                          <p:spTgt spid="3">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500"/>
                                        <p:tgtEl>
                                          <p:spTgt spid="3">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3" dur="500"/>
                                        <p:tgtEl>
                                          <p:spTgt spid="3">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6" presetClass="entr" presetSubtype="0" fill="hold" nodeType="clickEffect">
                                  <p:stCondLst>
                                    <p:cond delay="0"/>
                                  </p:stCondLst>
                                  <p:iterate type="lt">
                                    <p:tmPct val="10000"/>
                                  </p:iterate>
                                  <p:childTnLst>
                                    <p:set>
                                      <p:cBhvr>
                                        <p:cTn id="37" dur="1" fill="hold">
                                          <p:stCondLst>
                                            <p:cond delay="0"/>
                                          </p:stCondLst>
                                        </p:cTn>
                                        <p:tgtEl>
                                          <p:spTgt spid="5"/>
                                        </p:tgtEl>
                                        <p:attrNameLst>
                                          <p:attrName>style.visibility</p:attrName>
                                        </p:attrNameLst>
                                      </p:cBhvr>
                                      <p:to>
                                        <p:strVal val="visible"/>
                                      </p:to>
                                    </p:set>
                                    <p:anim by="(-#ppt_w*2)" calcmode="lin" valueType="num">
                                      <p:cBhvr rctx="PPT">
                                        <p:cTn id="38" dur="500" autoRev="1" fill="hold">
                                          <p:stCondLst>
                                            <p:cond delay="0"/>
                                          </p:stCondLst>
                                        </p:cTn>
                                        <p:tgtEl>
                                          <p:spTgt spid="5"/>
                                        </p:tgtEl>
                                        <p:attrNameLst>
                                          <p:attrName>ppt_w</p:attrName>
                                        </p:attrNameLst>
                                      </p:cBhvr>
                                    </p:anim>
                                    <p:anim by="(#ppt_w*0.50)" calcmode="lin" valueType="num">
                                      <p:cBhvr>
                                        <p:cTn id="39" dur="500" decel="50000" autoRev="1" fill="hold">
                                          <p:stCondLst>
                                            <p:cond delay="0"/>
                                          </p:stCondLst>
                                        </p:cTn>
                                        <p:tgtEl>
                                          <p:spTgt spid="5"/>
                                        </p:tgtEl>
                                        <p:attrNameLst>
                                          <p:attrName>ppt_x</p:attrName>
                                        </p:attrNameLst>
                                      </p:cBhvr>
                                    </p:anim>
                                    <p:anim from="(-#ppt_h/2)" to="(#ppt_y)" calcmode="lin" valueType="num">
                                      <p:cBhvr>
                                        <p:cTn id="40" dur="1000" fill="hold">
                                          <p:stCondLst>
                                            <p:cond delay="0"/>
                                          </p:stCondLst>
                                        </p:cTn>
                                        <p:tgtEl>
                                          <p:spTgt spid="5"/>
                                        </p:tgtEl>
                                        <p:attrNameLst>
                                          <p:attrName>ppt_y</p:attrName>
                                        </p:attrNameLst>
                                      </p:cBhvr>
                                    </p:anim>
                                    <p:animRot by="21600000">
                                      <p:cBhvr>
                                        <p:cTn id="41"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标题 1"/>
          <p:cNvSpPr>
            <a:spLocks noGrp="1"/>
          </p:cNvSpPr>
          <p:nvPr>
            <p:ph type="title"/>
          </p:nvPr>
        </p:nvSpPr>
        <p:spPr/>
        <p:txBody>
          <a:bodyPr/>
          <a:lstStyle/>
          <a:p>
            <a:pPr eaLnBrk="1" hangingPunct="1"/>
            <a:endParaRPr lang="zh-CN" altLang="en-US" smtClean="0"/>
          </a:p>
        </p:txBody>
      </p:sp>
      <p:sp>
        <p:nvSpPr>
          <p:cNvPr id="32771" name="内容占位符 2"/>
          <p:cNvSpPr>
            <a:spLocks noGrp="1"/>
          </p:cNvSpPr>
          <p:nvPr>
            <p:ph idx="1"/>
          </p:nvPr>
        </p:nvSpPr>
        <p:spPr>
          <a:xfrm>
            <a:off x="250825" y="1989138"/>
            <a:ext cx="8893175" cy="4686300"/>
          </a:xfrm>
        </p:spPr>
        <p:txBody>
          <a:bodyPr/>
          <a:lstStyle/>
          <a:p>
            <a:pPr eaLnBrk="1" hangingPunct="1">
              <a:buFont typeface="Wingdings 2" panose="05020102010507070707" pitchFamily="18" charset="2"/>
              <a:buNone/>
            </a:pPr>
            <a:r>
              <a:rPr lang="zh-CN" altLang="en-US" sz="3600" smtClean="0">
                <a:latin typeface="华文行楷" panose="02010800040101010101" pitchFamily="2" charset="-122"/>
                <a:ea typeface="华文行楷" panose="02010800040101010101" pitchFamily="2" charset="-122"/>
              </a:rPr>
              <a:t>        </a:t>
            </a:r>
            <a:r>
              <a:rPr lang="zh-CN" altLang="en-US" sz="4000" b="1" smtClean="0">
                <a:latin typeface="华文新魏" panose="02010800040101010101" pitchFamily="2" charset="-122"/>
                <a:ea typeface="华文新魏" panose="02010800040101010101" pitchFamily="2" charset="-122"/>
              </a:rPr>
              <a:t>      博大精深的汉语，</a:t>
            </a:r>
            <a:endParaRPr lang="en-US" altLang="zh-CN" sz="4000" b="1" smtClean="0">
              <a:latin typeface="华文新魏" panose="02010800040101010101" pitchFamily="2" charset="-122"/>
              <a:ea typeface="华文新魏" panose="02010800040101010101" pitchFamily="2" charset="-122"/>
            </a:endParaRPr>
          </a:p>
          <a:p>
            <a:pPr eaLnBrk="1" hangingPunct="1">
              <a:buFont typeface="Wingdings 2" panose="05020102010507070707" pitchFamily="18" charset="2"/>
              <a:buNone/>
            </a:pPr>
            <a:r>
              <a:rPr lang="en-US" altLang="zh-CN" sz="4000" b="1" smtClean="0">
                <a:latin typeface="华文新魏" panose="02010800040101010101" pitchFamily="2" charset="-122"/>
                <a:ea typeface="华文新魏" panose="02010800040101010101" pitchFamily="2" charset="-122"/>
              </a:rPr>
              <a:t>        </a:t>
            </a:r>
            <a:r>
              <a:rPr lang="zh-CN" altLang="en-US" sz="4000" b="1" smtClean="0">
                <a:latin typeface="华文新魏" panose="02010800040101010101" pitchFamily="2" charset="-122"/>
                <a:ea typeface="华文新魏" panose="02010800040101010101" pitchFamily="2" charset="-122"/>
              </a:rPr>
              <a:t>大家体会到它的有趣和魅力了吗？</a:t>
            </a:r>
            <a:endParaRPr lang="en-US" altLang="zh-CN" sz="4000" b="1" smtClean="0">
              <a:latin typeface="华文新魏" panose="02010800040101010101" pitchFamily="2" charset="-122"/>
              <a:ea typeface="华文新魏" panose="02010800040101010101" pitchFamily="2" charset="-122"/>
            </a:endParaRPr>
          </a:p>
          <a:p>
            <a:pPr eaLnBrk="1" hangingPunct="1">
              <a:buFont typeface="Wingdings 2" panose="05020102010507070707" pitchFamily="18" charset="2"/>
              <a:buNone/>
            </a:pPr>
            <a:r>
              <a:rPr lang="zh-CN" altLang="en-US" sz="8800" b="1" smtClean="0">
                <a:solidFill>
                  <a:schemeClr val="accent2"/>
                </a:solidFill>
                <a:latin typeface="华文彩云" panose="02010800040101010101" pitchFamily="2" charset="-122"/>
                <a:ea typeface="华文彩云" panose="02010800040101010101" pitchFamily="2" charset="-122"/>
              </a:rPr>
              <a:t>       </a:t>
            </a:r>
          </a:p>
          <a:p>
            <a:pPr eaLnBrk="1" hangingPunct="1">
              <a:buFont typeface="Wingdings 2" panose="05020102010507070707" pitchFamily="18" charset="2"/>
              <a:buNone/>
            </a:pPr>
            <a:r>
              <a:rPr lang="zh-CN" altLang="en-US" sz="8800" b="1" smtClean="0">
                <a:solidFill>
                  <a:schemeClr val="accent2"/>
                </a:solidFill>
                <a:latin typeface="华文彩云" panose="02010800040101010101" pitchFamily="2" charset="-122"/>
                <a:ea typeface="华文彩云" panose="02010800040101010101" pitchFamily="2" charset="-122"/>
              </a:rPr>
              <a:t>      </a:t>
            </a:r>
          </a:p>
        </p:txBody>
      </p:sp>
    </p:spTree>
    <p:extLst>
      <p:ext uri="{BB962C8B-B14F-4D97-AF65-F5344CB8AC3E}">
        <p14:creationId xmlns:p14="http://schemas.microsoft.com/office/powerpoint/2010/main" val="891073081"/>
      </p:ext>
    </p:extLst>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内容占位符 1"/>
          <p:cNvSpPr>
            <a:spLocks noGrp="1"/>
          </p:cNvSpPr>
          <p:nvPr>
            <p:ph/>
          </p:nvPr>
        </p:nvSpPr>
        <p:spPr/>
        <p:txBody>
          <a:bodyPr/>
          <a:lstStyle/>
          <a:p>
            <a:endParaRPr lang="zh-CN" altLang="en-US" smtClean="0">
              <a:ea typeface="宋体" panose="02010600030101010101" pitchFamily="2" charset="-122"/>
            </a:endParaRPr>
          </a:p>
        </p:txBody>
      </p:sp>
      <p:sp>
        <p:nvSpPr>
          <p:cNvPr id="194563"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5656B6-0E54-4FBC-B692-886419B73E42}"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194564" name="Picture 2" descr="消失的森林王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5" name="TextBox 4"/>
          <p:cNvSpPr txBox="1">
            <a:spLocks noChangeArrowheads="1"/>
          </p:cNvSpPr>
          <p:nvPr/>
        </p:nvSpPr>
        <p:spPr bwMode="auto">
          <a:xfrm>
            <a:off x="1066800" y="2286000"/>
            <a:ext cx="6648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7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失踪的森林王国</a:t>
            </a:r>
          </a:p>
        </p:txBody>
      </p:sp>
      <p:sp>
        <p:nvSpPr>
          <p:cNvPr id="194566" name="TextBox 5"/>
          <p:cNvSpPr txBox="1">
            <a:spLocks noChangeArrowheads="1"/>
          </p:cNvSpPr>
          <p:nvPr/>
        </p:nvSpPr>
        <p:spPr bwMode="auto">
          <a:xfrm>
            <a:off x="2819400" y="4038600"/>
            <a:ext cx="4873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北师大版小学语文三年级下册</a:t>
            </a:r>
          </a:p>
        </p:txBody>
      </p:sp>
      <p:sp>
        <p:nvSpPr>
          <p:cNvPr id="194567" name="TextBox 6"/>
          <p:cNvSpPr txBox="1">
            <a:spLocks noChangeArrowheads="1"/>
          </p:cNvSpPr>
          <p:nvPr/>
        </p:nvSpPr>
        <p:spPr bwMode="auto">
          <a:xfrm>
            <a:off x="5791200" y="5257800"/>
            <a:ext cx="700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刘媛</a:t>
            </a:r>
          </a:p>
        </p:txBody>
      </p:sp>
    </p:spTree>
    <p:extLst>
      <p:ext uri="{BB962C8B-B14F-4D97-AF65-F5344CB8AC3E}">
        <p14:creationId xmlns:p14="http://schemas.microsoft.com/office/powerpoint/2010/main" val="1013532465"/>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pic>
        <p:nvPicPr>
          <p:cNvPr id="195586" name="Picture 2" descr="消失的森林王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BD711C-CE2D-4E2C-B005-3E320B59AF82}"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95588" name="TextBox 3"/>
          <p:cNvSpPr txBox="1">
            <a:spLocks noChangeArrowheads="1"/>
          </p:cNvSpPr>
          <p:nvPr/>
        </p:nvSpPr>
        <p:spPr bwMode="auto">
          <a:xfrm>
            <a:off x="304800" y="1371600"/>
            <a:ext cx="26590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安居乐业</a:t>
            </a:r>
          </a:p>
        </p:txBody>
      </p:sp>
      <p:sp>
        <p:nvSpPr>
          <p:cNvPr id="5" name="TextBox 4"/>
          <p:cNvSpPr txBox="1">
            <a:spLocks noChangeArrowheads="1"/>
          </p:cNvSpPr>
          <p:nvPr/>
        </p:nvSpPr>
        <p:spPr bwMode="auto">
          <a:xfrm>
            <a:off x="3276600" y="1371600"/>
            <a:ext cx="2819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妖魔鬼怪</a:t>
            </a:r>
          </a:p>
        </p:txBody>
      </p:sp>
      <p:sp>
        <p:nvSpPr>
          <p:cNvPr id="6" name="TextBox 5"/>
          <p:cNvSpPr txBox="1">
            <a:spLocks noChangeArrowheads="1"/>
          </p:cNvSpPr>
          <p:nvPr/>
        </p:nvSpPr>
        <p:spPr bwMode="auto">
          <a:xfrm>
            <a:off x="6172200" y="13716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委靡不振</a:t>
            </a:r>
          </a:p>
        </p:txBody>
      </p:sp>
      <p:sp>
        <p:nvSpPr>
          <p:cNvPr id="7" name="TextBox 6"/>
          <p:cNvSpPr txBox="1">
            <a:spLocks noChangeArrowheads="1"/>
          </p:cNvSpPr>
          <p:nvPr/>
        </p:nvSpPr>
        <p:spPr bwMode="auto">
          <a:xfrm>
            <a:off x="304800" y="3352800"/>
            <a:ext cx="26590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鸟语花香</a:t>
            </a:r>
          </a:p>
        </p:txBody>
      </p:sp>
      <p:sp>
        <p:nvSpPr>
          <p:cNvPr id="8" name="TextBox 7"/>
          <p:cNvSpPr txBox="1">
            <a:spLocks noChangeArrowheads="1"/>
          </p:cNvSpPr>
          <p:nvPr/>
        </p:nvSpPr>
        <p:spPr bwMode="auto">
          <a:xfrm>
            <a:off x="3352800" y="3352800"/>
            <a:ext cx="26590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天昏地暗</a:t>
            </a:r>
          </a:p>
        </p:txBody>
      </p:sp>
      <p:sp>
        <p:nvSpPr>
          <p:cNvPr id="9" name="TextBox 8"/>
          <p:cNvSpPr txBox="1">
            <a:spLocks noChangeArrowheads="1"/>
          </p:cNvSpPr>
          <p:nvPr/>
        </p:nvSpPr>
        <p:spPr bwMode="auto">
          <a:xfrm>
            <a:off x="6324600" y="3352800"/>
            <a:ext cx="26590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背井离乡</a:t>
            </a:r>
          </a:p>
        </p:txBody>
      </p:sp>
    </p:spTree>
    <p:extLst>
      <p:ext uri="{BB962C8B-B14F-4D97-AF65-F5344CB8AC3E}">
        <p14:creationId xmlns:p14="http://schemas.microsoft.com/office/powerpoint/2010/main" val="3255979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linds(horizontal)">
                                      <p:cBhvr>
                                        <p:cTn id="22" dur="500"/>
                                        <p:tgtEl>
                                          <p:spTgt spid="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linds(horizontal)">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pic>
        <p:nvPicPr>
          <p:cNvPr id="196610" name="Picture 2" descr="消失的森林王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6D6099-9DD1-49E6-AAE2-18EF033942B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258</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96612" name="矩形 3"/>
          <p:cNvSpPr>
            <a:spLocks noChangeArrowheads="1"/>
          </p:cNvSpPr>
          <p:nvPr/>
        </p:nvSpPr>
        <p:spPr bwMode="auto">
          <a:xfrm>
            <a:off x="0" y="1600200"/>
            <a:ext cx="762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安居乐业 鸟语花香</a:t>
            </a:r>
          </a:p>
        </p:txBody>
      </p:sp>
      <p:sp>
        <p:nvSpPr>
          <p:cNvPr id="196613" name="TextBox 4"/>
          <p:cNvSpPr txBox="1">
            <a:spLocks noChangeArrowheads="1"/>
          </p:cNvSpPr>
          <p:nvPr/>
        </p:nvSpPr>
        <p:spPr bwMode="auto">
          <a:xfrm>
            <a:off x="0" y="32766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妖魔鬼怪 委靡不振 天昏地暗 背井离乡   </a:t>
            </a:r>
          </a:p>
        </p:txBody>
      </p:sp>
      <p:cxnSp>
        <p:nvCxnSpPr>
          <p:cNvPr id="8" name="直接连接符 7"/>
          <p:cNvCxnSpPr/>
          <p:nvPr/>
        </p:nvCxnSpPr>
        <p:spPr>
          <a:xfrm>
            <a:off x="0" y="2438400"/>
            <a:ext cx="4648200" cy="158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4114800"/>
            <a:ext cx="9144000" cy="158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840142"/>
      </p:ext>
    </p:extLst>
  </p:cSld>
  <p:clrMapOvr>
    <a:masterClrMapping/>
  </p:clrMapOvr>
  <p:transition>
    <p:wipe dir="r"/>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259A00">
            <a:alpha val="85881"/>
          </a:srgbClr>
        </a:solidFill>
        <a:effectLst/>
      </p:bgPr>
    </p:bg>
    <p:spTree>
      <p:nvGrpSpPr>
        <p:cNvPr id="1" name=""/>
        <p:cNvGrpSpPr/>
        <p:nvPr/>
      </p:nvGrpSpPr>
      <p:grpSpPr>
        <a:xfrm>
          <a:off x="0" y="0"/>
          <a:ext cx="0" cy="0"/>
          <a:chOff x="0" y="0"/>
          <a:chExt cx="0" cy="0"/>
        </a:xfrm>
      </p:grpSpPr>
      <p:pic>
        <p:nvPicPr>
          <p:cNvPr id="197634" name="图片 4" descr="截图0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805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67BDBD-1EE1-4A55-8167-E245A72C663E}"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259</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97636" name="TextBox 3"/>
          <p:cNvSpPr txBox="1">
            <a:spLocks noChangeArrowheads="1"/>
          </p:cNvSpPr>
          <p:nvPr/>
        </p:nvSpPr>
        <p:spPr bwMode="auto">
          <a:xfrm>
            <a:off x="0" y="1143000"/>
            <a:ext cx="8991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    </a:t>
            </a: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很久很久以前，有一个美丽富饶的森林王国，那里鲜花四季开放，野果挂满枝头。小猴子在树间悠来荡去，梅花鹿在泉边饮水，兔子在草丛间出没，鸟儿的叫声婉转动听。森林王国的百姓安居乐业，有的种庄稼，有的狩猎，有的织布，有的捕鱼，生活中充满了笑声和歌声。</a:t>
            </a:r>
          </a:p>
        </p:txBody>
      </p:sp>
    </p:spTree>
    <p:extLst>
      <p:ext uri="{BB962C8B-B14F-4D97-AF65-F5344CB8AC3E}">
        <p14:creationId xmlns:p14="http://schemas.microsoft.com/office/powerpoint/2010/main" val="27172287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圆角矩形 7"/>
          <p:cNvSpPr/>
          <p:nvPr/>
        </p:nvSpPr>
        <p:spPr>
          <a:xfrm>
            <a:off x="3922713" y="1568450"/>
            <a:ext cx="1439862" cy="5032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③孤单</a:t>
            </a:r>
          </a:p>
        </p:txBody>
      </p:sp>
      <p:sp>
        <p:nvSpPr>
          <p:cNvPr id="9" name="圆角矩形 8"/>
          <p:cNvSpPr/>
          <p:nvPr/>
        </p:nvSpPr>
        <p:spPr>
          <a:xfrm>
            <a:off x="2198689" y="1568450"/>
            <a:ext cx="1368425" cy="5032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②邻居</a:t>
            </a:r>
          </a:p>
        </p:txBody>
      </p:sp>
      <p:sp>
        <p:nvSpPr>
          <p:cNvPr id="10" name="圆角矩形 9"/>
          <p:cNvSpPr/>
          <p:nvPr/>
        </p:nvSpPr>
        <p:spPr>
          <a:xfrm>
            <a:off x="5724526" y="1543050"/>
            <a:ext cx="1439863" cy="5032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④快乐</a:t>
            </a:r>
          </a:p>
        </p:txBody>
      </p:sp>
      <p:sp>
        <p:nvSpPr>
          <p:cNvPr id="11" name="圆角矩形 10"/>
          <p:cNvSpPr/>
          <p:nvPr/>
        </p:nvSpPr>
        <p:spPr>
          <a:xfrm>
            <a:off x="323850" y="1570038"/>
            <a:ext cx="1511300" cy="5016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①喜鹊</a:t>
            </a:r>
          </a:p>
        </p:txBody>
      </p:sp>
      <p:pic>
        <p:nvPicPr>
          <p:cNvPr id="8198"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1138" y="2133601"/>
            <a:ext cx="3852862"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395289" y="3889375"/>
            <a:ext cx="8137525" cy="12969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从前，有一棵树和一只</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a:t>
            </a:r>
            <a:r>
              <a:rPr kumimoji="0" lang="en-US" altLang="zh-CN" sz="2800" b="1" i="0" u="sng"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①</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他们很</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a:t>
            </a:r>
            <a:r>
              <a:rPr kumimoji="0" lang="en-US" altLang="zh-CN" sz="2800" b="1" i="0" u="sng"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③</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。后来，他们有了</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en-US" altLang="zh-CN" sz="2800" b="1" i="0" u="sng"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②</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，每天都很</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en-US" altLang="zh-CN" sz="2800" b="1" i="0" u="sng"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p>
        </p:txBody>
      </p:sp>
    </p:spTree>
    <p:extLst>
      <p:ext uri="{BB962C8B-B14F-4D97-AF65-F5344CB8AC3E}">
        <p14:creationId xmlns:p14="http://schemas.microsoft.com/office/powerpoint/2010/main" val="3102145925"/>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259A00"/>
        </a:solidFill>
        <a:effectLst/>
      </p:bgPr>
    </p:bg>
    <p:spTree>
      <p:nvGrpSpPr>
        <p:cNvPr id="1" name=""/>
        <p:cNvGrpSpPr/>
        <p:nvPr/>
      </p:nvGrpSpPr>
      <p:grpSpPr>
        <a:xfrm>
          <a:off x="0" y="0"/>
          <a:ext cx="0" cy="0"/>
          <a:chOff x="0" y="0"/>
          <a:chExt cx="0" cy="0"/>
        </a:xfrm>
      </p:grpSpPr>
      <p:pic>
        <p:nvPicPr>
          <p:cNvPr id="198658" name="图片 4" descr="截图0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805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287655-04B5-48D9-9367-ACE360B452FD}"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260</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98660" name="TextBox 3"/>
          <p:cNvSpPr txBox="1">
            <a:spLocks noChangeArrowheads="1"/>
          </p:cNvSpPr>
          <p:nvPr/>
        </p:nvSpPr>
        <p:spPr bwMode="auto">
          <a:xfrm>
            <a:off x="0" y="1143000"/>
            <a:ext cx="8991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    </a:t>
            </a:r>
            <a:r>
              <a:rPr kumimoji="0" lang="zh-CN" altLang="en-US" sz="3600" b="1" i="0" u="sng"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很久很久以前，有一个美丽富饶的森林王国，那里鲜花四季开放，野果挂满枝头。</a:t>
            </a: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小猴子在树间悠来荡去，梅花鹿在泉边饮水，兔子在草丛间出没，鸟儿的叫声婉转动听。森林王国的百姓安居乐业，有的种庄稼，有的狩猎，有的织布，有的捕鱼，生活中充满了笑声和歌声。</a:t>
            </a:r>
          </a:p>
        </p:txBody>
      </p:sp>
      <p:sp>
        <p:nvSpPr>
          <p:cNvPr id="6" name="椭圆形标注 5"/>
          <p:cNvSpPr/>
          <p:nvPr/>
        </p:nvSpPr>
        <p:spPr>
          <a:xfrm>
            <a:off x="7239000" y="381000"/>
            <a:ext cx="1905000" cy="6858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0000"/>
                </a:solidFill>
                <a:effectLst/>
                <a:uLnTx/>
                <a:uFillTx/>
                <a:latin typeface="楷体" pitchFamily="49" charset="-122"/>
                <a:ea typeface="楷体" pitchFamily="49" charset="-122"/>
                <a:cs typeface="Arial"/>
              </a:rPr>
              <a:t>整体</a:t>
            </a:r>
          </a:p>
        </p:txBody>
      </p:sp>
    </p:spTree>
    <p:extLst>
      <p:ext uri="{BB962C8B-B14F-4D97-AF65-F5344CB8AC3E}">
        <p14:creationId xmlns:p14="http://schemas.microsoft.com/office/powerpoint/2010/main" val="1838692588"/>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259A00"/>
        </a:solidFill>
        <a:effectLst/>
      </p:bgPr>
    </p:bg>
    <p:spTree>
      <p:nvGrpSpPr>
        <p:cNvPr id="1" name=""/>
        <p:cNvGrpSpPr/>
        <p:nvPr/>
      </p:nvGrpSpPr>
      <p:grpSpPr>
        <a:xfrm>
          <a:off x="0" y="0"/>
          <a:ext cx="0" cy="0"/>
          <a:chOff x="0" y="0"/>
          <a:chExt cx="0" cy="0"/>
        </a:xfrm>
      </p:grpSpPr>
      <p:pic>
        <p:nvPicPr>
          <p:cNvPr id="199682" name="图片 4" descr="截图0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10926763"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29D0FD-D4A3-4759-B410-ED669F6953BB}"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261</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99684" name="TextBox 3"/>
          <p:cNvSpPr txBox="1">
            <a:spLocks noChangeArrowheads="1"/>
          </p:cNvSpPr>
          <p:nvPr/>
        </p:nvSpPr>
        <p:spPr bwMode="auto">
          <a:xfrm>
            <a:off x="152400" y="1143000"/>
            <a:ext cx="8991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    </a:t>
            </a:r>
            <a:r>
              <a:rPr kumimoji="0" lang="zh-CN" altLang="en-US" sz="3600" b="1" i="0" u="sng"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很久很久以前，有一个美丽富饶的森林王国，那里鲜花四季开放，野果挂满枝头。</a:t>
            </a:r>
            <a:endParaRPr kumimoji="0" lang="en-US" altLang="zh-CN" sz="3600" b="1" i="0" u="sng"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600" b="1" i="0" u="sng"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sng"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小猴子在树间悠来荡去，梅花鹿在泉边饮水，兔子在草丛间出没，鸟儿的叫声婉转动听。</a:t>
            </a:r>
            <a:endParaRPr kumimoji="0" lang="en-US" altLang="zh-CN" sz="3600" b="1" i="0" u="sng"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森林王国的百姓安居乐业，有的种庄稼，有的狩猎，有的织布，有的捕鱼，生活中充满了笑声和歌声。</a:t>
            </a:r>
          </a:p>
        </p:txBody>
      </p:sp>
      <p:sp>
        <p:nvSpPr>
          <p:cNvPr id="6" name="椭圆形标注 5"/>
          <p:cNvSpPr/>
          <p:nvPr/>
        </p:nvSpPr>
        <p:spPr>
          <a:xfrm>
            <a:off x="7239000" y="381000"/>
            <a:ext cx="1905000" cy="6858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0000"/>
                </a:solidFill>
                <a:effectLst/>
                <a:uLnTx/>
                <a:uFillTx/>
                <a:latin typeface="楷体" pitchFamily="49" charset="-122"/>
                <a:ea typeface="楷体" pitchFamily="49" charset="-122"/>
                <a:cs typeface="Arial"/>
              </a:rPr>
              <a:t>整体</a:t>
            </a:r>
          </a:p>
        </p:txBody>
      </p:sp>
      <p:sp>
        <p:nvSpPr>
          <p:cNvPr id="7" name="椭圆形标注 6"/>
          <p:cNvSpPr/>
          <p:nvPr/>
        </p:nvSpPr>
        <p:spPr>
          <a:xfrm>
            <a:off x="7086600" y="2209800"/>
            <a:ext cx="1600200" cy="6858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0000"/>
                </a:solidFill>
                <a:effectLst/>
                <a:uLnTx/>
                <a:uFillTx/>
                <a:latin typeface="楷体" pitchFamily="49" charset="-122"/>
                <a:ea typeface="楷体" pitchFamily="49" charset="-122"/>
                <a:cs typeface="Arial"/>
              </a:rPr>
              <a:t>动物</a:t>
            </a:r>
          </a:p>
        </p:txBody>
      </p:sp>
    </p:spTree>
    <p:extLst>
      <p:ext uri="{BB962C8B-B14F-4D97-AF65-F5344CB8AC3E}">
        <p14:creationId xmlns:p14="http://schemas.microsoft.com/office/powerpoint/2010/main" val="2836304528"/>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259A00"/>
        </a:solidFill>
        <a:effectLst/>
      </p:bgPr>
    </p:bg>
    <p:spTree>
      <p:nvGrpSpPr>
        <p:cNvPr id="1" name=""/>
        <p:cNvGrpSpPr/>
        <p:nvPr/>
      </p:nvGrpSpPr>
      <p:grpSpPr>
        <a:xfrm>
          <a:off x="0" y="0"/>
          <a:ext cx="0" cy="0"/>
          <a:chOff x="0" y="0"/>
          <a:chExt cx="0" cy="0"/>
        </a:xfrm>
      </p:grpSpPr>
      <p:pic>
        <p:nvPicPr>
          <p:cNvPr id="200706" name="图片 4" descr="截图0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120046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FE3373-B436-4957-9529-A0ABD5092EAC}"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262</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00708" name="TextBox 3"/>
          <p:cNvSpPr txBox="1">
            <a:spLocks noChangeArrowheads="1"/>
          </p:cNvSpPr>
          <p:nvPr/>
        </p:nvSpPr>
        <p:spPr bwMode="auto">
          <a:xfrm>
            <a:off x="152400" y="1143000"/>
            <a:ext cx="89916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    </a:t>
            </a:r>
            <a:r>
              <a:rPr kumimoji="0" lang="zh-CN" altLang="en-US" sz="3600" b="1" i="0" u="sng"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很久很久以前，有一个美丽富饶的森林王国，那里鲜花四季开放，野果挂满枝头。</a:t>
            </a:r>
            <a:endParaRPr kumimoji="0" lang="en-US" altLang="zh-CN" sz="3600" b="1" i="0" u="sng"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600" b="1" i="0" u="sng"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sng"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小猴子在树间悠来荡去，梅花鹿在泉边饮水，兔子在草丛间出没，鸟儿的叫声婉转动听。</a:t>
            </a:r>
            <a:endParaRPr kumimoji="0" lang="en-US" altLang="zh-CN" sz="3600" b="1" i="0" u="sng"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sng"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森林王国的百姓安居乐业，有的种庄稼，有的狩猎，有的织布，有的捕鱼，生活中充满了笑声和歌声。</a:t>
            </a:r>
          </a:p>
        </p:txBody>
      </p:sp>
      <p:sp>
        <p:nvSpPr>
          <p:cNvPr id="6" name="椭圆形标注 5"/>
          <p:cNvSpPr/>
          <p:nvPr/>
        </p:nvSpPr>
        <p:spPr>
          <a:xfrm>
            <a:off x="7239000" y="381000"/>
            <a:ext cx="1905000" cy="6858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0000"/>
                </a:solidFill>
                <a:effectLst/>
                <a:uLnTx/>
                <a:uFillTx/>
                <a:latin typeface="楷体" pitchFamily="49" charset="-122"/>
                <a:ea typeface="楷体" pitchFamily="49" charset="-122"/>
                <a:cs typeface="Arial"/>
              </a:rPr>
              <a:t>整体</a:t>
            </a:r>
          </a:p>
        </p:txBody>
      </p:sp>
      <p:sp>
        <p:nvSpPr>
          <p:cNvPr id="7" name="椭圆形标注 6"/>
          <p:cNvSpPr/>
          <p:nvPr/>
        </p:nvSpPr>
        <p:spPr>
          <a:xfrm>
            <a:off x="7086600" y="2209800"/>
            <a:ext cx="1600200" cy="6858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0000"/>
                </a:solidFill>
                <a:effectLst/>
                <a:uLnTx/>
                <a:uFillTx/>
                <a:latin typeface="楷体" pitchFamily="49" charset="-122"/>
                <a:ea typeface="楷体" pitchFamily="49" charset="-122"/>
                <a:cs typeface="Arial"/>
              </a:rPr>
              <a:t>动物</a:t>
            </a:r>
          </a:p>
        </p:txBody>
      </p:sp>
      <p:sp>
        <p:nvSpPr>
          <p:cNvPr id="8" name="椭圆形标注 7"/>
          <p:cNvSpPr/>
          <p:nvPr/>
        </p:nvSpPr>
        <p:spPr>
          <a:xfrm>
            <a:off x="6705600" y="3886200"/>
            <a:ext cx="1752600" cy="6858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0000"/>
                </a:solidFill>
                <a:effectLst/>
                <a:uLnTx/>
                <a:uFillTx/>
                <a:latin typeface="楷体" pitchFamily="49" charset="-122"/>
                <a:ea typeface="楷体" pitchFamily="49" charset="-122"/>
                <a:cs typeface="Arial"/>
              </a:rPr>
              <a:t>百姓</a:t>
            </a:r>
          </a:p>
        </p:txBody>
      </p:sp>
    </p:spTree>
    <p:extLst>
      <p:ext uri="{BB962C8B-B14F-4D97-AF65-F5344CB8AC3E}">
        <p14:creationId xmlns:p14="http://schemas.microsoft.com/office/powerpoint/2010/main" val="867945222"/>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消失的森林王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1" name="内容占位符 4" descr="图片1.jpg"/>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201732"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87EF63-D7A8-44CB-8540-FB331D0C5CAF}"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201733" name="图片 5" descr="截图0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36625"/>
            <a:ext cx="93726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4" name="TextBox 6"/>
          <p:cNvSpPr txBox="1">
            <a:spLocks noChangeArrowheads="1"/>
          </p:cNvSpPr>
          <p:nvPr/>
        </p:nvSpPr>
        <p:spPr bwMode="auto">
          <a:xfrm>
            <a:off x="304800" y="1371600"/>
            <a:ext cx="8839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    工厂烟囱冒出的黑烟把天空搅得浑浊不堪，人们开始想念原来瓦蓝瓦蓝的天空。火车、汽车排出的废气和道路上飞舞的灰尘，使人委靡不振，人们渴望着呼吸原来的清新空气，更加怀念绿树浓荫和鸟语花香。</a:t>
            </a:r>
          </a:p>
        </p:txBody>
      </p:sp>
    </p:spTree>
    <p:extLst>
      <p:ext uri="{BB962C8B-B14F-4D97-AF65-F5344CB8AC3E}">
        <p14:creationId xmlns:p14="http://schemas.microsoft.com/office/powerpoint/2010/main" val="3465886981"/>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图片 5" descr="截图0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36625"/>
            <a:ext cx="73914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5" name="Picture 2" descr="消失的森林王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6" name="内容占位符 4" descr="图片1.jpg"/>
          <p:cNvPicPr>
            <a:picLocks noGrp="1" noChangeAspect="1"/>
          </p:cNvPicPr>
          <p:nvPr>
            <p:ph/>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p:spPr>
      </p:pic>
      <p:sp>
        <p:nvSpPr>
          <p:cNvPr id="202757"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E83E29-5943-4CAB-848B-6477B7ABBDED}"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264</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202758" name="图片 7" descr="截图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590800"/>
            <a:ext cx="91440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9" name="TextBox 6"/>
          <p:cNvSpPr txBox="1">
            <a:spLocks noChangeArrowheads="1"/>
          </p:cNvSpPr>
          <p:nvPr/>
        </p:nvSpPr>
        <p:spPr bwMode="auto">
          <a:xfrm>
            <a:off x="304800" y="2743200"/>
            <a:ext cx="883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    工厂烟囱冒出的黑烟把天空搅得浑浊不堪，人们开始想念原来瓦蓝瓦蓝的天空。</a:t>
            </a:r>
          </a:p>
        </p:txBody>
      </p:sp>
      <p:pic>
        <p:nvPicPr>
          <p:cNvPr id="202760" name="图片 9" descr="截图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0668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椭圆 12"/>
          <p:cNvSpPr/>
          <p:nvPr/>
        </p:nvSpPr>
        <p:spPr>
          <a:xfrm>
            <a:off x="2209800" y="1600200"/>
            <a:ext cx="6705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itchFamily="2" charset="-122"/>
              <a:cs typeface="Arial"/>
            </a:endParaRPr>
          </a:p>
        </p:txBody>
      </p:sp>
      <p:sp>
        <p:nvSpPr>
          <p:cNvPr id="202762" name="TextBox 10"/>
          <p:cNvSpPr txBox="1">
            <a:spLocks noChangeArrowheads="1"/>
          </p:cNvSpPr>
          <p:nvPr/>
        </p:nvSpPr>
        <p:spPr bwMode="auto">
          <a:xfrm>
            <a:off x="2819400" y="1752600"/>
            <a:ext cx="5314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Arial" panose="020B0604020202020204" pitchFamily="34" charset="0"/>
              </a:rPr>
              <a:t>先写</a:t>
            </a:r>
            <a:r>
              <a:rPr kumimoji="0" lang="en-US" altLang="zh-CN" sz="4000" b="0"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Arial" panose="020B0604020202020204" pitchFamily="34" charset="0"/>
              </a:rPr>
              <a:t>____</a:t>
            </a:r>
            <a:r>
              <a:rPr kumimoji="0" lang="zh-CN" altLang="en-US" sz="4000" b="0"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Arial" panose="020B0604020202020204" pitchFamily="34" charset="0"/>
              </a:rPr>
              <a:t>，再写</a:t>
            </a:r>
            <a:r>
              <a:rPr kumimoji="0" lang="en-US" altLang="zh-CN" sz="4000" b="0"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Arial" panose="020B0604020202020204" pitchFamily="34" charset="0"/>
              </a:rPr>
              <a:t>____</a:t>
            </a:r>
            <a:r>
              <a:rPr kumimoji="0" lang="zh-CN" altLang="en-US" sz="4000" b="0"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Arial" panose="020B0604020202020204" pitchFamily="34" charset="0"/>
              </a:rPr>
              <a:t>。</a:t>
            </a:r>
          </a:p>
        </p:txBody>
      </p:sp>
    </p:spTree>
    <p:extLst>
      <p:ext uri="{BB962C8B-B14F-4D97-AF65-F5344CB8AC3E}">
        <p14:creationId xmlns:p14="http://schemas.microsoft.com/office/powerpoint/2010/main" val="3415930402"/>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图片 5" descr="截图0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36625"/>
            <a:ext cx="73914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79" name="Picture 2" descr="消失的森林王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内容占位符 4" descr="图片1.jpg"/>
          <p:cNvPicPr>
            <a:picLocks noGrp="1" noChangeAspect="1"/>
          </p:cNvPicPr>
          <p:nvPr>
            <p:ph/>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p:spPr>
      </p:pic>
      <p:sp>
        <p:nvSpPr>
          <p:cNvPr id="203781"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41F755-5645-4CDF-A5A1-B84C759A9CC6}"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265</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203782" name="图片 7" descr="截图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590800"/>
            <a:ext cx="91440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3" name="TextBox 6"/>
          <p:cNvSpPr txBox="1">
            <a:spLocks noChangeArrowheads="1"/>
          </p:cNvSpPr>
          <p:nvPr/>
        </p:nvSpPr>
        <p:spPr bwMode="auto">
          <a:xfrm>
            <a:off x="304800" y="2743200"/>
            <a:ext cx="883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    工厂烟囱冒出的黑烟把天空搅得浑浊不堪，人们开始想念原来瓦蓝瓦蓝的天空。</a:t>
            </a:r>
          </a:p>
        </p:txBody>
      </p:sp>
      <p:pic>
        <p:nvPicPr>
          <p:cNvPr id="203784" name="图片 9" descr="截图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0668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椭圆 12"/>
          <p:cNvSpPr/>
          <p:nvPr/>
        </p:nvSpPr>
        <p:spPr>
          <a:xfrm>
            <a:off x="2209800" y="1600200"/>
            <a:ext cx="6705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itchFamily="2" charset="-122"/>
              <a:cs typeface="Arial"/>
            </a:endParaRPr>
          </a:p>
        </p:txBody>
      </p:sp>
      <p:sp>
        <p:nvSpPr>
          <p:cNvPr id="203786" name="TextBox 10"/>
          <p:cNvSpPr txBox="1">
            <a:spLocks noChangeArrowheads="1"/>
          </p:cNvSpPr>
          <p:nvPr/>
        </p:nvSpPr>
        <p:spPr bwMode="auto">
          <a:xfrm>
            <a:off x="2819400" y="1752600"/>
            <a:ext cx="5314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Arial" panose="020B0604020202020204" pitchFamily="34" charset="0"/>
              </a:rPr>
              <a:t>先写</a:t>
            </a:r>
            <a:r>
              <a:rPr kumimoji="0" lang="zh-CN" altLang="en-US" sz="4000" b="0" i="0" u="sng" strike="noStrike" kern="1200" cap="none" spc="0" normalizeH="0" baseline="0" noProof="0" smtClean="0">
                <a:ln>
                  <a:noFill/>
                </a:ln>
                <a:solidFill>
                  <a:srgbClr val="009900"/>
                </a:solidFill>
                <a:effectLst/>
                <a:uLnTx/>
                <a:uFillTx/>
                <a:latin typeface="楷体" panose="02010609060101010101" pitchFamily="49" charset="-122"/>
                <a:ea typeface="楷体" panose="02010609060101010101" pitchFamily="49" charset="-122"/>
                <a:cs typeface="Arial" panose="020B0604020202020204" pitchFamily="34" charset="0"/>
              </a:rPr>
              <a:t>现象</a:t>
            </a:r>
            <a:r>
              <a:rPr kumimoji="0" lang="zh-CN" altLang="en-US" sz="4000" b="0"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Arial" panose="020B0604020202020204" pitchFamily="34" charset="0"/>
              </a:rPr>
              <a:t>，再写</a:t>
            </a:r>
            <a:r>
              <a:rPr kumimoji="0" lang="zh-CN" altLang="en-US" sz="4000" b="0" i="0" u="sng" strike="noStrike" kern="1200" cap="none" spc="0" normalizeH="0" baseline="0" noProof="0" smtClean="0">
                <a:ln>
                  <a:noFill/>
                </a:ln>
                <a:solidFill>
                  <a:srgbClr val="259A00"/>
                </a:solidFill>
                <a:effectLst/>
                <a:uLnTx/>
                <a:uFillTx/>
                <a:latin typeface="楷体" panose="02010609060101010101" pitchFamily="49" charset="-122"/>
                <a:ea typeface="楷体" panose="02010609060101010101" pitchFamily="49" charset="-122"/>
                <a:cs typeface="Arial" panose="020B0604020202020204" pitchFamily="34" charset="0"/>
              </a:rPr>
              <a:t>感受</a:t>
            </a:r>
            <a:r>
              <a:rPr kumimoji="0" lang="zh-CN" altLang="en-US" sz="4000" b="0"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Arial" panose="020B0604020202020204" pitchFamily="34" charset="0"/>
              </a:rPr>
              <a:t>。</a:t>
            </a:r>
          </a:p>
        </p:txBody>
      </p:sp>
    </p:spTree>
    <p:extLst>
      <p:ext uri="{BB962C8B-B14F-4D97-AF65-F5344CB8AC3E}">
        <p14:creationId xmlns:p14="http://schemas.microsoft.com/office/powerpoint/2010/main" val="3290152648"/>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图片 5" descr="截图0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36625"/>
            <a:ext cx="73914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3" name="Picture 2" descr="消失的森林王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4" name="内容占位符 4" descr="图片1.jpg"/>
          <p:cNvPicPr>
            <a:picLocks noGrp="1" noChangeAspect="1"/>
          </p:cNvPicPr>
          <p:nvPr>
            <p:ph/>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p:spPr>
      </p:pic>
      <p:sp>
        <p:nvSpPr>
          <p:cNvPr id="204805"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416AF7-85EE-4FF6-BDF7-15BB3309190F}"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266</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204806" name="图片 7" descr="截图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84350" y="2590800"/>
            <a:ext cx="1854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7" name="TextBox 6"/>
          <p:cNvSpPr txBox="1">
            <a:spLocks noChangeArrowheads="1"/>
          </p:cNvSpPr>
          <p:nvPr/>
        </p:nvSpPr>
        <p:spPr bwMode="auto">
          <a:xfrm>
            <a:off x="304800" y="2743200"/>
            <a:ext cx="88392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    工厂烟囱冒出的黑烟把天空搅得浑浊不堪，人们开始想念原来瓦蓝瓦蓝的天空。</a:t>
            </a:r>
            <a:r>
              <a:rPr kumimoji="0" lang="zh-CN" altLang="en-US" sz="3600" b="1" i="0" u="sng"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火车、汽车排出的废气和道路上飞舞的灰尘，使人委靡不振，人们渴望着呼吸原来的清新空气，更加怀念绿树浓荫和鸟语花香</a:t>
            </a: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a:t>
            </a:r>
            <a:endParaRPr kumimoji="0" lang="en-US" altLang="zh-CN"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endParaRPr>
          </a:p>
        </p:txBody>
      </p:sp>
      <p:pic>
        <p:nvPicPr>
          <p:cNvPr id="204808" name="图片 9" descr="截图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0668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椭圆 12"/>
          <p:cNvSpPr/>
          <p:nvPr/>
        </p:nvSpPr>
        <p:spPr>
          <a:xfrm>
            <a:off x="2209800" y="1600200"/>
            <a:ext cx="6705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itchFamily="2" charset="-122"/>
              <a:cs typeface="Arial"/>
            </a:endParaRPr>
          </a:p>
        </p:txBody>
      </p:sp>
      <p:sp>
        <p:nvSpPr>
          <p:cNvPr id="204810" name="TextBox 10"/>
          <p:cNvSpPr txBox="1">
            <a:spLocks noChangeArrowheads="1"/>
          </p:cNvSpPr>
          <p:nvPr/>
        </p:nvSpPr>
        <p:spPr bwMode="auto">
          <a:xfrm>
            <a:off x="2819400" y="1752600"/>
            <a:ext cx="5314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Arial" panose="020B0604020202020204" pitchFamily="34" charset="0"/>
              </a:rPr>
              <a:t>先写</a:t>
            </a:r>
            <a:r>
              <a:rPr kumimoji="0" lang="zh-CN" altLang="en-US" sz="4000" b="0" i="0" u="sng" strike="noStrike" kern="1200" cap="none" spc="0" normalizeH="0" baseline="0" noProof="0" smtClean="0">
                <a:ln>
                  <a:noFill/>
                </a:ln>
                <a:solidFill>
                  <a:srgbClr val="009900"/>
                </a:solidFill>
                <a:effectLst/>
                <a:uLnTx/>
                <a:uFillTx/>
                <a:latin typeface="楷体" panose="02010609060101010101" pitchFamily="49" charset="-122"/>
                <a:ea typeface="楷体" panose="02010609060101010101" pitchFamily="49" charset="-122"/>
                <a:cs typeface="Arial" panose="020B0604020202020204" pitchFamily="34" charset="0"/>
              </a:rPr>
              <a:t>现象</a:t>
            </a:r>
            <a:r>
              <a:rPr kumimoji="0" lang="zh-CN" altLang="en-US" sz="4000" b="0"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Arial" panose="020B0604020202020204" pitchFamily="34" charset="0"/>
              </a:rPr>
              <a:t>，再写</a:t>
            </a:r>
            <a:r>
              <a:rPr kumimoji="0" lang="zh-CN" altLang="en-US" sz="4000" b="0" i="0" u="sng" strike="noStrike" kern="1200" cap="none" spc="0" normalizeH="0" baseline="0" noProof="0" smtClean="0">
                <a:ln>
                  <a:noFill/>
                </a:ln>
                <a:solidFill>
                  <a:srgbClr val="259A00"/>
                </a:solidFill>
                <a:effectLst/>
                <a:uLnTx/>
                <a:uFillTx/>
                <a:latin typeface="楷体" panose="02010609060101010101" pitchFamily="49" charset="-122"/>
                <a:ea typeface="楷体" panose="02010609060101010101" pitchFamily="49" charset="-122"/>
                <a:cs typeface="Arial" panose="020B0604020202020204" pitchFamily="34" charset="0"/>
              </a:rPr>
              <a:t>感受</a:t>
            </a:r>
            <a:r>
              <a:rPr kumimoji="0" lang="zh-CN" altLang="en-US" sz="4000" b="0"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Arial" panose="020B0604020202020204" pitchFamily="34" charset="0"/>
              </a:rPr>
              <a:t>。</a:t>
            </a:r>
          </a:p>
        </p:txBody>
      </p:sp>
    </p:spTree>
    <p:extLst>
      <p:ext uri="{BB962C8B-B14F-4D97-AF65-F5344CB8AC3E}">
        <p14:creationId xmlns:p14="http://schemas.microsoft.com/office/powerpoint/2010/main" val="2343993208"/>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205826"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250B05-F890-4371-897A-F400641DEA1F}"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267</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14" name="图片 13" descr="截图10_副本.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47244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descr="截图06_副本.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81000"/>
            <a:ext cx="44196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descr="截图07_副本.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352800"/>
            <a:ext cx="48625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descr="截图08_副本.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352800"/>
            <a:ext cx="55324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917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70" decel="100000"/>
                                        <p:tgtEl>
                                          <p:spTgt spid="14"/>
                                        </p:tgtEl>
                                      </p:cBhvr>
                                    </p:animEffect>
                                    <p:animScale>
                                      <p:cBhvr>
                                        <p:cTn id="8" dur="770" decel="100000"/>
                                        <p:tgtEl>
                                          <p:spTgt spid="14"/>
                                        </p:tgtEl>
                                      </p:cBhvr>
                                      <p:from x="10000" y="10000"/>
                                      <p:to x="200000" y="450000"/>
                                    </p:animScale>
                                    <p:animScale>
                                      <p:cBhvr>
                                        <p:cTn id="9" dur="1230" accel="100000" fill="hold">
                                          <p:stCondLst>
                                            <p:cond delay="770"/>
                                          </p:stCondLst>
                                        </p:cTn>
                                        <p:tgtEl>
                                          <p:spTgt spid="14"/>
                                        </p:tgtEl>
                                      </p:cBhvr>
                                      <p:from x="200000" y="450000"/>
                                      <p:to x="100000" y="100000"/>
                                    </p:animScale>
                                    <p:set>
                                      <p:cBhvr>
                                        <p:cTn id="10" dur="770" fill="hold"/>
                                        <p:tgtEl>
                                          <p:spTgt spid="14"/>
                                        </p:tgtEl>
                                        <p:attrNameLst>
                                          <p:attrName>ppt_x</p:attrName>
                                        </p:attrNameLst>
                                      </p:cBhvr>
                                      <p:to>
                                        <p:strVal val="(0.5)"/>
                                      </p:to>
                                    </p:set>
                                    <p:anim from="(0.5)" to="(#ppt_x)" calcmode="lin" valueType="num">
                                      <p:cBhvr>
                                        <p:cTn id="11" dur="1230" accel="100000" fill="hold">
                                          <p:stCondLst>
                                            <p:cond delay="770"/>
                                          </p:stCondLst>
                                        </p:cTn>
                                        <p:tgtEl>
                                          <p:spTgt spid="14"/>
                                        </p:tgtEl>
                                        <p:attrNameLst>
                                          <p:attrName>ppt_x</p:attrName>
                                        </p:attrNameLst>
                                      </p:cBhvr>
                                    </p:anim>
                                    <p:set>
                                      <p:cBhvr>
                                        <p:cTn id="12" dur="770" fill="hold"/>
                                        <p:tgtEl>
                                          <p:spTgt spid="14"/>
                                        </p:tgtEl>
                                        <p:attrNameLst>
                                          <p:attrName>ppt_y</p:attrName>
                                        </p:attrNameLst>
                                      </p:cBhvr>
                                      <p:to>
                                        <p:strVal val="(#ppt_y+0.4)"/>
                                      </p:to>
                                    </p:set>
                                    <p:anim from="(#ppt_y+0.4)" to="(#ppt_y)" calcmode="lin" valueType="num">
                                      <p:cBhvr>
                                        <p:cTn id="13" dur="1230" accel="100000" fill="hold">
                                          <p:stCondLst>
                                            <p:cond delay="770"/>
                                          </p:stCondLst>
                                        </p:cTn>
                                        <p:tgtEl>
                                          <p:spTgt spid="1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770" decel="100000"/>
                                        <p:tgtEl>
                                          <p:spTgt spid="15"/>
                                        </p:tgtEl>
                                      </p:cBhvr>
                                    </p:animEffect>
                                    <p:animScale>
                                      <p:cBhvr>
                                        <p:cTn id="19" dur="770" decel="100000"/>
                                        <p:tgtEl>
                                          <p:spTgt spid="15"/>
                                        </p:tgtEl>
                                      </p:cBhvr>
                                      <p:from x="10000" y="10000"/>
                                      <p:to x="200000" y="450000"/>
                                    </p:animScale>
                                    <p:animScale>
                                      <p:cBhvr>
                                        <p:cTn id="20" dur="1230" accel="100000" fill="hold">
                                          <p:stCondLst>
                                            <p:cond delay="770"/>
                                          </p:stCondLst>
                                        </p:cTn>
                                        <p:tgtEl>
                                          <p:spTgt spid="15"/>
                                        </p:tgtEl>
                                      </p:cBhvr>
                                      <p:from x="200000" y="450000"/>
                                      <p:to x="100000" y="100000"/>
                                    </p:animScale>
                                    <p:set>
                                      <p:cBhvr>
                                        <p:cTn id="21" dur="770" fill="hold"/>
                                        <p:tgtEl>
                                          <p:spTgt spid="15"/>
                                        </p:tgtEl>
                                        <p:attrNameLst>
                                          <p:attrName>ppt_x</p:attrName>
                                        </p:attrNameLst>
                                      </p:cBhvr>
                                      <p:to>
                                        <p:strVal val="(0.5)"/>
                                      </p:to>
                                    </p:set>
                                    <p:anim from="(0.5)" to="(#ppt_x)" calcmode="lin" valueType="num">
                                      <p:cBhvr>
                                        <p:cTn id="22" dur="1230" accel="100000" fill="hold">
                                          <p:stCondLst>
                                            <p:cond delay="770"/>
                                          </p:stCondLst>
                                        </p:cTn>
                                        <p:tgtEl>
                                          <p:spTgt spid="15"/>
                                        </p:tgtEl>
                                        <p:attrNameLst>
                                          <p:attrName>ppt_x</p:attrName>
                                        </p:attrNameLst>
                                      </p:cBhvr>
                                    </p:anim>
                                    <p:set>
                                      <p:cBhvr>
                                        <p:cTn id="23" dur="770" fill="hold"/>
                                        <p:tgtEl>
                                          <p:spTgt spid="15"/>
                                        </p:tgtEl>
                                        <p:attrNameLst>
                                          <p:attrName>ppt_y</p:attrName>
                                        </p:attrNameLst>
                                      </p:cBhvr>
                                      <p:to>
                                        <p:strVal val="(#ppt_y+0.4)"/>
                                      </p:to>
                                    </p:set>
                                    <p:anim from="(#ppt_y+0.4)" to="(#ppt_y)" calcmode="lin" valueType="num">
                                      <p:cBhvr>
                                        <p:cTn id="24" dur="1230" accel="100000" fill="hold">
                                          <p:stCondLst>
                                            <p:cond delay="770"/>
                                          </p:stCondLst>
                                        </p:cTn>
                                        <p:tgtEl>
                                          <p:spTgt spid="15"/>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770" decel="100000"/>
                                        <p:tgtEl>
                                          <p:spTgt spid="16"/>
                                        </p:tgtEl>
                                      </p:cBhvr>
                                    </p:animEffect>
                                    <p:animScale>
                                      <p:cBhvr>
                                        <p:cTn id="30" dur="770" decel="100000"/>
                                        <p:tgtEl>
                                          <p:spTgt spid="16"/>
                                        </p:tgtEl>
                                      </p:cBhvr>
                                      <p:from x="10000" y="10000"/>
                                      <p:to x="200000" y="450000"/>
                                    </p:animScale>
                                    <p:animScale>
                                      <p:cBhvr>
                                        <p:cTn id="31" dur="1230" accel="100000" fill="hold">
                                          <p:stCondLst>
                                            <p:cond delay="770"/>
                                          </p:stCondLst>
                                        </p:cTn>
                                        <p:tgtEl>
                                          <p:spTgt spid="16"/>
                                        </p:tgtEl>
                                      </p:cBhvr>
                                      <p:from x="200000" y="450000"/>
                                      <p:to x="100000" y="100000"/>
                                    </p:animScale>
                                    <p:set>
                                      <p:cBhvr>
                                        <p:cTn id="32" dur="770" fill="hold"/>
                                        <p:tgtEl>
                                          <p:spTgt spid="16"/>
                                        </p:tgtEl>
                                        <p:attrNameLst>
                                          <p:attrName>ppt_x</p:attrName>
                                        </p:attrNameLst>
                                      </p:cBhvr>
                                      <p:to>
                                        <p:strVal val="(0.5)"/>
                                      </p:to>
                                    </p:set>
                                    <p:anim from="(0.5)" to="(#ppt_x)" calcmode="lin" valueType="num">
                                      <p:cBhvr>
                                        <p:cTn id="33" dur="1230" accel="100000" fill="hold">
                                          <p:stCondLst>
                                            <p:cond delay="770"/>
                                          </p:stCondLst>
                                        </p:cTn>
                                        <p:tgtEl>
                                          <p:spTgt spid="16"/>
                                        </p:tgtEl>
                                        <p:attrNameLst>
                                          <p:attrName>ppt_x</p:attrName>
                                        </p:attrNameLst>
                                      </p:cBhvr>
                                    </p:anim>
                                    <p:set>
                                      <p:cBhvr>
                                        <p:cTn id="34" dur="770" fill="hold"/>
                                        <p:tgtEl>
                                          <p:spTgt spid="16"/>
                                        </p:tgtEl>
                                        <p:attrNameLst>
                                          <p:attrName>ppt_y</p:attrName>
                                        </p:attrNameLst>
                                      </p:cBhvr>
                                      <p:to>
                                        <p:strVal val="(#ppt_y+0.4)"/>
                                      </p:to>
                                    </p:set>
                                    <p:anim from="(#ppt_y+0.4)" to="(#ppt_y)" calcmode="lin" valueType="num">
                                      <p:cBhvr>
                                        <p:cTn id="35" dur="1230" accel="100000" fill="hold">
                                          <p:stCondLst>
                                            <p:cond delay="770"/>
                                          </p:stCondLst>
                                        </p:cTn>
                                        <p:tgtEl>
                                          <p:spTgt spid="16"/>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770" decel="100000"/>
                                        <p:tgtEl>
                                          <p:spTgt spid="17"/>
                                        </p:tgtEl>
                                      </p:cBhvr>
                                    </p:animEffect>
                                    <p:animScale>
                                      <p:cBhvr>
                                        <p:cTn id="41" dur="770" decel="100000"/>
                                        <p:tgtEl>
                                          <p:spTgt spid="17"/>
                                        </p:tgtEl>
                                      </p:cBhvr>
                                      <p:from x="10000" y="10000"/>
                                      <p:to x="200000" y="450000"/>
                                    </p:animScale>
                                    <p:animScale>
                                      <p:cBhvr>
                                        <p:cTn id="42" dur="1230" accel="100000" fill="hold">
                                          <p:stCondLst>
                                            <p:cond delay="770"/>
                                          </p:stCondLst>
                                        </p:cTn>
                                        <p:tgtEl>
                                          <p:spTgt spid="17"/>
                                        </p:tgtEl>
                                      </p:cBhvr>
                                      <p:from x="200000" y="450000"/>
                                      <p:to x="100000" y="100000"/>
                                    </p:animScale>
                                    <p:set>
                                      <p:cBhvr>
                                        <p:cTn id="43" dur="770" fill="hold"/>
                                        <p:tgtEl>
                                          <p:spTgt spid="17"/>
                                        </p:tgtEl>
                                        <p:attrNameLst>
                                          <p:attrName>ppt_x</p:attrName>
                                        </p:attrNameLst>
                                      </p:cBhvr>
                                      <p:to>
                                        <p:strVal val="(0.5)"/>
                                      </p:to>
                                    </p:set>
                                    <p:anim from="(0.5)" to="(#ppt_x)" calcmode="lin" valueType="num">
                                      <p:cBhvr>
                                        <p:cTn id="44" dur="1230" accel="100000" fill="hold">
                                          <p:stCondLst>
                                            <p:cond delay="770"/>
                                          </p:stCondLst>
                                        </p:cTn>
                                        <p:tgtEl>
                                          <p:spTgt spid="17"/>
                                        </p:tgtEl>
                                        <p:attrNameLst>
                                          <p:attrName>ppt_x</p:attrName>
                                        </p:attrNameLst>
                                      </p:cBhvr>
                                    </p:anim>
                                    <p:set>
                                      <p:cBhvr>
                                        <p:cTn id="45" dur="770" fill="hold"/>
                                        <p:tgtEl>
                                          <p:spTgt spid="17"/>
                                        </p:tgtEl>
                                        <p:attrNameLst>
                                          <p:attrName>ppt_y</p:attrName>
                                        </p:attrNameLst>
                                      </p:cBhvr>
                                      <p:to>
                                        <p:strVal val="(#ppt_y+0.4)"/>
                                      </p:to>
                                    </p:set>
                                    <p:anim from="(#ppt_y+0.4)" to="(#ppt_y)" calcmode="lin" valueType="num">
                                      <p:cBhvr>
                                        <p:cTn id="46" dur="1230" accel="100000" fill="hold">
                                          <p:stCondLst>
                                            <p:cond delay="770"/>
                                          </p:stCondLst>
                                        </p:cTn>
                                        <p:tgtEl>
                                          <p:spTgt spid="1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图片 4" descr="截图0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66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1" name="图片 4" descr="截图0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805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81997A-25AA-4F18-B4E3-5111E50FFA3A}"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268</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06853" name="TextBox 3"/>
          <p:cNvSpPr txBox="1">
            <a:spLocks noChangeArrowheads="1"/>
          </p:cNvSpPr>
          <p:nvPr/>
        </p:nvSpPr>
        <p:spPr bwMode="auto">
          <a:xfrm>
            <a:off x="0" y="1143000"/>
            <a:ext cx="8991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    </a:t>
            </a: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很久很久以前，有一个美丽富饶的森林王国，那里鲜花四季开放，野果挂满枝头。小猴子在树间悠来荡去，梅花鹿在泉边饮水，兔子在草丛间出没，鸟儿的叫声婉转动听。森林王国的百姓安居乐业，有的种庄稼，有的狩猎，有的织布，有的捕鱼，生活中充满了笑声和歌声。</a:t>
            </a:r>
          </a:p>
        </p:txBody>
      </p:sp>
    </p:spTree>
    <p:extLst>
      <p:ext uri="{BB962C8B-B14F-4D97-AF65-F5344CB8AC3E}">
        <p14:creationId xmlns:p14="http://schemas.microsoft.com/office/powerpoint/2010/main" val="840371490"/>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207874"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9DAFE2-8226-490D-BA95-A243256CA09B}"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269</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207875" name="图片 2" descr="截图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6" name="图片 3" descr="截图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3200"/>
            <a:ext cx="91440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TextBox 4"/>
          <p:cNvSpPr txBox="1">
            <a:spLocks noChangeArrowheads="1"/>
          </p:cNvSpPr>
          <p:nvPr/>
        </p:nvSpPr>
        <p:spPr bwMode="auto">
          <a:xfrm>
            <a:off x="0" y="2971800"/>
            <a:ext cx="94567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“任何人不得乱砍树木。”</a:t>
            </a:r>
          </a:p>
        </p:txBody>
      </p:sp>
    </p:spTree>
    <p:extLst>
      <p:ext uri="{BB962C8B-B14F-4D97-AF65-F5344CB8AC3E}">
        <p14:creationId xmlns:p14="http://schemas.microsoft.com/office/powerpoint/2010/main" val="41673655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圆角矩形 7"/>
          <p:cNvSpPr/>
          <p:nvPr/>
        </p:nvSpPr>
        <p:spPr>
          <a:xfrm>
            <a:off x="3922713" y="1568450"/>
            <a:ext cx="1439862" cy="5032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③孤单</a:t>
            </a:r>
          </a:p>
        </p:txBody>
      </p:sp>
      <p:sp>
        <p:nvSpPr>
          <p:cNvPr id="9" name="圆角矩形 8"/>
          <p:cNvSpPr/>
          <p:nvPr/>
        </p:nvSpPr>
        <p:spPr>
          <a:xfrm>
            <a:off x="2198689" y="1568450"/>
            <a:ext cx="1368425" cy="5032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②邻居</a:t>
            </a:r>
          </a:p>
        </p:txBody>
      </p:sp>
      <p:sp>
        <p:nvSpPr>
          <p:cNvPr id="10" name="圆角矩形 9"/>
          <p:cNvSpPr/>
          <p:nvPr/>
        </p:nvSpPr>
        <p:spPr>
          <a:xfrm>
            <a:off x="5724526" y="1543050"/>
            <a:ext cx="1439863" cy="5032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④快乐</a:t>
            </a:r>
          </a:p>
        </p:txBody>
      </p:sp>
      <p:sp>
        <p:nvSpPr>
          <p:cNvPr id="11" name="圆角矩形 10"/>
          <p:cNvSpPr/>
          <p:nvPr/>
        </p:nvSpPr>
        <p:spPr>
          <a:xfrm>
            <a:off x="323850" y="1570038"/>
            <a:ext cx="1511300" cy="5016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①喜鹊</a:t>
            </a:r>
          </a:p>
        </p:txBody>
      </p:sp>
      <p:pic>
        <p:nvPicPr>
          <p:cNvPr id="9222"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1138" y="2133601"/>
            <a:ext cx="3852862"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395289" y="3889375"/>
            <a:ext cx="8137525" cy="12969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从前，有一棵树和一只</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a:t>
            </a:r>
            <a:r>
              <a:rPr kumimoji="0" lang="en-US" altLang="zh-CN" sz="2800" b="1" i="0" u="sng"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①</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他们很</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a:t>
            </a:r>
            <a:r>
              <a:rPr kumimoji="0" lang="en-US" altLang="zh-CN" sz="2800" b="1" i="0" u="sng"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③</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。后来，他们有了</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en-US" altLang="zh-CN" sz="2800" b="1" i="0" u="sng"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②</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，每天都很</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en-US" altLang="zh-CN" sz="2800" b="1" i="0" u="sng"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④</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__</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p>
        </p:txBody>
      </p:sp>
    </p:spTree>
    <p:extLst>
      <p:ext uri="{BB962C8B-B14F-4D97-AF65-F5344CB8AC3E}">
        <p14:creationId xmlns:p14="http://schemas.microsoft.com/office/powerpoint/2010/main" val="862555774"/>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828B10-3249-43E1-B944-3278E0A37F1D}"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270</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208899" name="图片 2" descr="截图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0" name="图片 3" descr="截图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1" name="TextBox 4"/>
          <p:cNvSpPr txBox="1">
            <a:spLocks noChangeArrowheads="1"/>
          </p:cNvSpPr>
          <p:nvPr/>
        </p:nvSpPr>
        <p:spPr bwMode="auto">
          <a:xfrm>
            <a:off x="685800" y="3048000"/>
            <a:ext cx="632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“任何人不得乱砍树木。”</a:t>
            </a:r>
          </a:p>
        </p:txBody>
      </p:sp>
      <p:sp>
        <p:nvSpPr>
          <p:cNvPr id="208902" name="TextBox 5"/>
          <p:cNvSpPr txBox="1">
            <a:spLocks noChangeArrowheads="1"/>
          </p:cNvSpPr>
          <p:nvPr/>
        </p:nvSpPr>
        <p:spPr bwMode="auto">
          <a:xfrm>
            <a:off x="685800" y="2057400"/>
            <a:ext cx="876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“把树木全砍掉，建造新型王国！”</a:t>
            </a:r>
          </a:p>
        </p:txBody>
      </p:sp>
      <p:sp>
        <p:nvSpPr>
          <p:cNvPr id="8" name="图文框 7"/>
          <p:cNvSpPr/>
          <p:nvPr/>
        </p:nvSpPr>
        <p:spPr>
          <a:xfrm>
            <a:off x="685800" y="4343400"/>
            <a:ext cx="7467600" cy="8382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pitchFamily="2" charset="-122"/>
              <a:cs typeface="Arial"/>
            </a:endParaRPr>
          </a:p>
        </p:txBody>
      </p:sp>
      <p:sp>
        <p:nvSpPr>
          <p:cNvPr id="208904" name="TextBox 9"/>
          <p:cNvSpPr txBox="1">
            <a:spLocks noChangeArrowheads="1"/>
          </p:cNvSpPr>
          <p:nvPr/>
        </p:nvSpPr>
        <p:spPr bwMode="auto">
          <a:xfrm>
            <a:off x="914400" y="4343400"/>
            <a:ext cx="6853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smtClean="0">
                <a:ln>
                  <a:noFill/>
                </a:ln>
                <a:solidFill>
                  <a:srgbClr val="CC0099"/>
                </a:solidFill>
                <a:effectLst/>
                <a:uLnTx/>
                <a:uFillTx/>
                <a:latin typeface="楷体" panose="02010609060101010101" pitchFamily="49" charset="-122"/>
                <a:ea typeface="楷体" panose="02010609060101010101" pitchFamily="49" charset="-122"/>
                <a:cs typeface="Arial" panose="020B0604020202020204" pitchFamily="34" charset="0"/>
              </a:rPr>
              <a:t>他只想到了</a:t>
            </a:r>
            <a:r>
              <a:rPr kumimoji="0" lang="en-US" altLang="zh-CN" sz="4000" b="0" i="0" u="none" strike="noStrike" kern="1200" cap="none" spc="0" normalizeH="0" baseline="0" noProof="0" smtClean="0">
                <a:ln>
                  <a:noFill/>
                </a:ln>
                <a:solidFill>
                  <a:srgbClr val="CC0099"/>
                </a:solidFill>
                <a:effectLst/>
                <a:uLnTx/>
                <a:uFillTx/>
                <a:latin typeface="楷体" panose="02010609060101010101" pitchFamily="49" charset="-122"/>
                <a:ea typeface="楷体" panose="02010609060101010101" pitchFamily="49" charset="-122"/>
                <a:cs typeface="Arial" panose="020B0604020202020204" pitchFamily="34" charset="0"/>
              </a:rPr>
              <a:t>___</a:t>
            </a:r>
            <a:r>
              <a:rPr kumimoji="0" lang="zh-CN" altLang="en-US" sz="4000" b="0" i="0" u="none" strike="noStrike" kern="1200" cap="none" spc="0" normalizeH="0" baseline="0" noProof="0" smtClean="0">
                <a:ln>
                  <a:noFill/>
                </a:ln>
                <a:solidFill>
                  <a:srgbClr val="CC0099"/>
                </a:solidFill>
                <a:effectLst/>
                <a:uLnTx/>
                <a:uFillTx/>
                <a:latin typeface="楷体" panose="02010609060101010101" pitchFamily="49" charset="-122"/>
                <a:ea typeface="楷体" panose="02010609060101010101" pitchFamily="49" charset="-122"/>
                <a:cs typeface="Arial" panose="020B0604020202020204" pitchFamily="34" charset="0"/>
              </a:rPr>
              <a:t>，没想到</a:t>
            </a:r>
            <a:r>
              <a:rPr kumimoji="0" lang="en-US" altLang="zh-CN" sz="4000" b="0" i="0" u="none" strike="noStrike" kern="1200" cap="none" spc="0" normalizeH="0" baseline="0" noProof="0" smtClean="0">
                <a:ln>
                  <a:noFill/>
                </a:ln>
                <a:solidFill>
                  <a:srgbClr val="CC0099"/>
                </a:solidFill>
                <a:effectLst/>
                <a:uLnTx/>
                <a:uFillTx/>
                <a:latin typeface="楷体" panose="02010609060101010101" pitchFamily="49" charset="-122"/>
                <a:ea typeface="楷体" panose="02010609060101010101" pitchFamily="49" charset="-122"/>
                <a:cs typeface="Arial" panose="020B0604020202020204" pitchFamily="34" charset="0"/>
              </a:rPr>
              <a:t>___</a:t>
            </a:r>
            <a:r>
              <a:rPr kumimoji="0" lang="zh-CN" altLang="en-US" sz="4000" b="0" i="0" u="none" strike="noStrike" kern="1200" cap="none" spc="0" normalizeH="0" baseline="0" noProof="0" smtClean="0">
                <a:ln>
                  <a:noFill/>
                </a:ln>
                <a:solidFill>
                  <a:srgbClr val="CC0099"/>
                </a:solidFill>
                <a:effectLst/>
                <a:uLnTx/>
                <a:uFillTx/>
                <a:latin typeface="楷体" panose="02010609060101010101" pitchFamily="49" charset="-122"/>
                <a:ea typeface="楷体" panose="02010609060101010101" pitchFamily="49" charset="-122"/>
                <a:cs typeface="Arial" panose="020B0604020202020204" pitchFamily="34" charset="0"/>
              </a:rPr>
              <a:t>。</a:t>
            </a:r>
          </a:p>
        </p:txBody>
      </p:sp>
    </p:spTree>
    <p:extLst>
      <p:ext uri="{BB962C8B-B14F-4D97-AF65-F5344CB8AC3E}">
        <p14:creationId xmlns:p14="http://schemas.microsoft.com/office/powerpoint/2010/main" val="1888812385"/>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图片 8" descr="截图0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78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3"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CB984F-3448-4F10-BD0A-50BADC0E3283}"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271</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209924" name="图片 3" descr="截图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372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5" name="TextBox 4"/>
          <p:cNvSpPr txBox="1">
            <a:spLocks noChangeArrowheads="1"/>
          </p:cNvSpPr>
          <p:nvPr/>
        </p:nvSpPr>
        <p:spPr bwMode="auto">
          <a:xfrm>
            <a:off x="838200" y="2133600"/>
            <a:ext cx="632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“任何人不得乱砍树木。”</a:t>
            </a:r>
          </a:p>
        </p:txBody>
      </p:sp>
      <p:sp>
        <p:nvSpPr>
          <p:cNvPr id="209926" name="TextBox 5"/>
          <p:cNvSpPr txBox="1">
            <a:spLocks noChangeArrowheads="1"/>
          </p:cNvSpPr>
          <p:nvPr/>
        </p:nvSpPr>
        <p:spPr bwMode="auto">
          <a:xfrm>
            <a:off x="762000" y="1066800"/>
            <a:ext cx="876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smtClean="0">
                <a:ln>
                  <a:noFill/>
                </a:ln>
                <a:solidFill>
                  <a:srgbClr val="FF0000"/>
                </a:solidFill>
                <a:effectLst/>
                <a:uLnTx/>
                <a:uFillTx/>
                <a:latin typeface="楷体" panose="02010609060101010101" pitchFamily="49" charset="-122"/>
                <a:ea typeface="楷体" panose="02010609060101010101" pitchFamily="49" charset="-122"/>
                <a:cs typeface="Arial" panose="020B0604020202020204" pitchFamily="34" charset="0"/>
              </a:rPr>
              <a:t>“把树木全砍掉，建造新型王国！”</a:t>
            </a:r>
          </a:p>
        </p:txBody>
      </p:sp>
      <p:sp>
        <p:nvSpPr>
          <p:cNvPr id="209927" name="TextBox 10"/>
          <p:cNvSpPr txBox="1">
            <a:spLocks noChangeArrowheads="1"/>
          </p:cNvSpPr>
          <p:nvPr/>
        </p:nvSpPr>
        <p:spPr bwMode="auto">
          <a:xfrm>
            <a:off x="914400" y="3886200"/>
            <a:ext cx="76009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    </a:t>
            </a:r>
            <a:r>
              <a:rPr kumimoji="0" lang="zh-CN" altLang="en-US" sz="3200" b="1" i="0" u="none" strike="noStrike" kern="1200" cap="none" spc="0" normalizeH="0" baseline="0" noProof="0" smtClean="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参天大树一排排倒下去了，高耸的</a:t>
            </a:r>
            <a:endParaRPr kumimoji="0" lang="en-US" altLang="zh-CN" sz="3200" b="1" i="0" u="none" strike="noStrike" kern="1200" cap="none" spc="0" normalizeH="0" baseline="0" noProof="0" smtClean="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smtClean="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大楼一幢幢立起来。老虎、狗熊、兔子、</a:t>
            </a:r>
            <a:endParaRPr kumimoji="0" lang="en-US" altLang="zh-CN" sz="3200" b="1" i="0" u="none" strike="noStrike" kern="1200" cap="none" spc="0" normalizeH="0" baseline="0" noProof="0" smtClean="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smtClean="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梅花鹿四散逃命，鸟儿飞往遥远的地方。</a:t>
            </a:r>
            <a:endParaRPr kumimoji="0" lang="en-US" altLang="zh-CN" sz="3200" b="1" i="0" u="none" strike="noStrike" kern="1200" cap="none" spc="0" normalizeH="0" baseline="0" noProof="0" smtClean="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smtClean="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砍下的大树变成了梁柱、门窗和家具。</a:t>
            </a:r>
          </a:p>
        </p:txBody>
      </p:sp>
    </p:spTree>
    <p:extLst>
      <p:ext uri="{BB962C8B-B14F-4D97-AF65-F5344CB8AC3E}">
        <p14:creationId xmlns:p14="http://schemas.microsoft.com/office/powerpoint/2010/main" val="894240297"/>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9C9CDF"/>
        </a:solidFill>
        <a:effectLst/>
      </p:bgPr>
    </p:bg>
    <p:spTree>
      <p:nvGrpSpPr>
        <p:cNvPr id="1" name=""/>
        <p:cNvGrpSpPr/>
        <p:nvPr/>
      </p:nvGrpSpPr>
      <p:grpSpPr>
        <a:xfrm>
          <a:off x="0" y="0"/>
          <a:ext cx="0" cy="0"/>
          <a:chOff x="0" y="0"/>
          <a:chExt cx="0" cy="0"/>
        </a:xfrm>
      </p:grpSpPr>
      <p:sp>
        <p:nvSpPr>
          <p:cNvPr id="210946"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178CD1-258B-479F-9DE5-C884FA284447}"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272</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210947" name="图片 2" descr="截图0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Box 4"/>
          <p:cNvSpPr txBox="1">
            <a:spLocks noChangeArrowheads="1"/>
          </p:cNvSpPr>
          <p:nvPr/>
        </p:nvSpPr>
        <p:spPr bwMode="auto">
          <a:xfrm>
            <a:off x="609600" y="2362200"/>
            <a:ext cx="7696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    妖魔鬼怪们听说森林王国的</a:t>
            </a:r>
            <a:endParaRPr kumimoji="0" lang="en-US" altLang="zh-CN" sz="4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树木都砍光了，高兴得手舞足蹈，一个个跃跃欲试，要去那里逞逞威风。</a:t>
            </a:r>
          </a:p>
        </p:txBody>
      </p:sp>
    </p:spTree>
    <p:extLst>
      <p:ext uri="{BB962C8B-B14F-4D97-AF65-F5344CB8AC3E}">
        <p14:creationId xmlns:p14="http://schemas.microsoft.com/office/powerpoint/2010/main" val="2716092719"/>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E0D720"/>
        </a:solidFill>
        <a:effectLst/>
      </p:bgPr>
    </p:bg>
    <p:spTree>
      <p:nvGrpSpPr>
        <p:cNvPr id="1" name=""/>
        <p:cNvGrpSpPr/>
        <p:nvPr/>
      </p:nvGrpSpPr>
      <p:grpSpPr>
        <a:xfrm>
          <a:off x="0" y="0"/>
          <a:ext cx="0" cy="0"/>
          <a:chOff x="0" y="0"/>
          <a:chExt cx="0" cy="0"/>
        </a:xfrm>
      </p:grpSpPr>
      <p:pic>
        <p:nvPicPr>
          <p:cNvPr id="211970" name="内容占位符 3" descr="截图00.pn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0" y="2209800"/>
            <a:ext cx="9144000" cy="3946525"/>
          </a:xfrm>
        </p:spPr>
      </p:pic>
      <p:sp>
        <p:nvSpPr>
          <p:cNvPr id="211971"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987AD-0B76-403C-9815-0377DFEEAE52}"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273</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 name="矩形 4"/>
          <p:cNvSpPr/>
          <p:nvPr/>
        </p:nvSpPr>
        <p:spPr>
          <a:xfrm>
            <a:off x="0" y="68580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uLnTx/>
                <a:uFillTx/>
                <a:latin typeface="楷体" pitchFamily="49" charset="-122"/>
                <a:ea typeface="楷体" pitchFamily="49" charset="-122"/>
                <a:cs typeface="Arial"/>
              </a:rPr>
              <a:t>小组合作学习</a:t>
            </a:r>
            <a:r>
              <a:rPr kumimoji="0" lang="en-US" altLang="zh-CN" sz="2400" b="1" i="0" u="none" strike="noStrike" kern="1200" cap="none" spc="0" normalizeH="0" baseline="0" noProof="0" dirty="0">
                <a:ln>
                  <a:noFill/>
                </a:ln>
                <a:solidFill>
                  <a:srgbClr val="FF0000"/>
                </a:solidFill>
                <a:effectLst/>
                <a:uLnTx/>
                <a:uFillTx/>
                <a:latin typeface="楷体" pitchFamily="49" charset="-122"/>
                <a:ea typeface="楷体" pitchFamily="49" charset="-122"/>
                <a:cs typeface="Arial"/>
              </a:rPr>
              <a:t>10---12</a:t>
            </a:r>
            <a:r>
              <a:rPr kumimoji="0" lang="zh-CN" altLang="en-US" sz="2400" b="1" i="0" u="none" strike="noStrike" kern="1200" cap="none" spc="0" normalizeH="0" baseline="0" noProof="0" dirty="0">
                <a:ln>
                  <a:noFill/>
                </a:ln>
                <a:solidFill>
                  <a:srgbClr val="FF0000"/>
                </a:solidFill>
                <a:effectLst/>
                <a:uLnTx/>
                <a:uFillTx/>
                <a:latin typeface="楷体" pitchFamily="49" charset="-122"/>
                <a:ea typeface="楷体" pitchFamily="49" charset="-122"/>
                <a:cs typeface="Arial"/>
              </a:rPr>
              <a:t>段，用文中的关键语句，任选两句填一填。</a:t>
            </a:r>
          </a:p>
        </p:txBody>
      </p:sp>
      <p:sp>
        <p:nvSpPr>
          <p:cNvPr id="211973" name="TextBox 5"/>
          <p:cNvSpPr txBox="1">
            <a:spLocks noChangeArrowheads="1"/>
          </p:cNvSpPr>
          <p:nvPr/>
        </p:nvSpPr>
        <p:spPr bwMode="auto">
          <a:xfrm>
            <a:off x="295275" y="2667000"/>
            <a:ext cx="8848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雨  来了，（</a:t>
            </a:r>
            <a:r>
              <a:rPr kumimoji="0" lang="zh-CN" altLang="en-US" sz="3200" b="1" i="0" u="sng"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做 了 什 么</a:t>
            </a:r>
            <a:r>
              <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）因为</a:t>
            </a:r>
            <a:r>
              <a:rPr kumimoji="0" lang="en-US" altLang="zh-CN"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_________</a:t>
            </a:r>
            <a:r>
              <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a:t>
            </a:r>
            <a:endParaRPr kumimoji="0" lang="en-US" altLang="zh-CN"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endParaRPr>
          </a:p>
        </p:txBody>
      </p:sp>
      <p:sp>
        <p:nvSpPr>
          <p:cNvPr id="211974" name="TextBox 6"/>
          <p:cNvSpPr txBox="1">
            <a:spLocks noChangeArrowheads="1"/>
          </p:cNvSpPr>
          <p:nvPr/>
        </p:nvSpPr>
        <p:spPr bwMode="auto">
          <a:xfrm>
            <a:off x="304800" y="3810000"/>
            <a:ext cx="883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热  来了，（</a:t>
            </a:r>
            <a:r>
              <a:rPr kumimoji="0" lang="en-US" altLang="zh-CN"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___________</a:t>
            </a:r>
            <a:r>
              <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）因为</a:t>
            </a:r>
            <a:r>
              <a:rPr kumimoji="0" lang="en-US" altLang="zh-CN"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_________</a:t>
            </a:r>
            <a:r>
              <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a:t>
            </a:r>
          </a:p>
        </p:txBody>
      </p:sp>
      <p:sp>
        <p:nvSpPr>
          <p:cNvPr id="211975" name="TextBox 7"/>
          <p:cNvSpPr txBox="1">
            <a:spLocks noChangeArrowheads="1"/>
          </p:cNvSpPr>
          <p:nvPr/>
        </p:nvSpPr>
        <p:spPr bwMode="auto">
          <a:xfrm>
            <a:off x="304800" y="5257800"/>
            <a:ext cx="883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风沙来了，（</a:t>
            </a:r>
            <a:r>
              <a:rPr kumimoji="0" lang="en-US" altLang="zh-CN"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___________</a:t>
            </a:r>
            <a:r>
              <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）因为</a:t>
            </a:r>
            <a:r>
              <a:rPr kumimoji="0" lang="en-US" altLang="zh-CN"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_________</a:t>
            </a:r>
            <a:r>
              <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a:t>
            </a:r>
          </a:p>
        </p:txBody>
      </p:sp>
      <p:sp>
        <p:nvSpPr>
          <p:cNvPr id="9" name="TextBox 8"/>
          <p:cNvSpPr txBox="1">
            <a:spLocks noChangeArrowheads="1"/>
          </p:cNvSpPr>
          <p:nvPr/>
        </p:nvSpPr>
        <p:spPr bwMode="auto">
          <a:xfrm>
            <a:off x="0" y="2514600"/>
            <a:ext cx="1416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0" i="0" u="none" strike="noStrike" kern="1200" cap="none" spc="0" normalizeH="0" baseline="0" noProof="0" smtClean="0">
                <a:ln>
                  <a:noFill/>
                </a:ln>
                <a:solidFill>
                  <a:srgbClr val="FF0000"/>
                </a:solidFill>
                <a:effectLst/>
                <a:uLnTx/>
                <a:uFillTx/>
                <a:latin typeface="华文琥珀" panose="02010800040101010101" pitchFamily="2" charset="-122"/>
                <a:ea typeface="华文琥珀" panose="02010800040101010101" pitchFamily="2" charset="-122"/>
                <a:cs typeface="Arial" panose="020B0604020202020204" pitchFamily="34" charset="0"/>
              </a:rPr>
              <a:t>雨妖</a:t>
            </a:r>
          </a:p>
        </p:txBody>
      </p:sp>
      <p:sp>
        <p:nvSpPr>
          <p:cNvPr id="10" name="TextBox 9"/>
          <p:cNvSpPr txBox="1">
            <a:spLocks noChangeArrowheads="1"/>
          </p:cNvSpPr>
          <p:nvPr/>
        </p:nvSpPr>
        <p:spPr bwMode="auto">
          <a:xfrm>
            <a:off x="0" y="3657600"/>
            <a:ext cx="1416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0" i="0" u="none" strike="noStrike" kern="1200" cap="none" spc="0" normalizeH="0" baseline="0" noProof="0" smtClean="0">
                <a:ln>
                  <a:noFill/>
                </a:ln>
                <a:solidFill>
                  <a:srgbClr val="FF0000"/>
                </a:solidFill>
                <a:effectLst/>
                <a:uLnTx/>
                <a:uFillTx/>
                <a:latin typeface="华文琥珀" panose="02010800040101010101" pitchFamily="2" charset="-122"/>
                <a:ea typeface="华文琥珀" panose="02010800040101010101" pitchFamily="2" charset="-122"/>
                <a:cs typeface="Arial" panose="020B0604020202020204" pitchFamily="34" charset="0"/>
              </a:rPr>
              <a:t>热魔</a:t>
            </a:r>
          </a:p>
        </p:txBody>
      </p:sp>
      <p:sp>
        <p:nvSpPr>
          <p:cNvPr id="11" name="TextBox 10"/>
          <p:cNvSpPr txBox="1">
            <a:spLocks noChangeArrowheads="1"/>
          </p:cNvSpPr>
          <p:nvPr/>
        </p:nvSpPr>
        <p:spPr bwMode="auto">
          <a:xfrm>
            <a:off x="0" y="4800600"/>
            <a:ext cx="14160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0" i="0" u="none" strike="noStrike" kern="1200" cap="none" spc="0" normalizeH="0" baseline="0" noProof="0" smtClean="0">
                <a:ln>
                  <a:noFill/>
                </a:ln>
                <a:solidFill>
                  <a:srgbClr val="FF0000"/>
                </a:solidFill>
                <a:effectLst/>
                <a:uLnTx/>
                <a:uFillTx/>
                <a:latin typeface="华文琥珀" panose="02010800040101010101" pitchFamily="2" charset="-122"/>
                <a:ea typeface="华文琥珀" panose="02010800040101010101" pitchFamily="2" charset="-122"/>
                <a:cs typeface="Arial" panose="020B0604020202020204" pitchFamily="34" charset="0"/>
              </a:rPr>
              <a:t>沙鬼</a:t>
            </a:r>
            <a:endParaRPr kumimoji="0" lang="en-US" altLang="zh-CN" sz="4800" b="0" i="0" u="none" strike="noStrike" kern="1200" cap="none" spc="0" normalizeH="0" baseline="0" noProof="0" smtClean="0">
              <a:ln>
                <a:noFill/>
              </a:ln>
              <a:solidFill>
                <a:srgbClr val="FF0000"/>
              </a:solidFill>
              <a:effectLst/>
              <a:uLnTx/>
              <a:uFillTx/>
              <a:latin typeface="华文琥珀" panose="02010800040101010101" pitchFamily="2" charset="-122"/>
              <a:ea typeface="华文琥珀" panose="02010800040101010101" pitchFamily="2"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0" i="0" u="none" strike="noStrike" kern="1200" cap="none" spc="0" normalizeH="0" baseline="0" noProof="0" smtClean="0">
                <a:ln>
                  <a:noFill/>
                </a:ln>
                <a:solidFill>
                  <a:srgbClr val="FF0000"/>
                </a:solidFill>
                <a:effectLst/>
                <a:uLnTx/>
                <a:uFillTx/>
                <a:latin typeface="华文琥珀" panose="02010800040101010101" pitchFamily="2" charset="-122"/>
                <a:ea typeface="华文琥珀" panose="02010800040101010101" pitchFamily="2" charset="-122"/>
                <a:cs typeface="Arial" panose="020B0604020202020204" pitchFamily="34" charset="0"/>
              </a:rPr>
              <a:t>风怪</a:t>
            </a:r>
            <a:endParaRPr kumimoji="0" lang="en-US" altLang="zh-CN" sz="4800" b="0" i="0" u="none" strike="noStrike" kern="1200" cap="none" spc="0" normalizeH="0" baseline="0" noProof="0" smtClean="0">
              <a:ln>
                <a:noFill/>
              </a:ln>
              <a:solidFill>
                <a:srgbClr val="FF0000"/>
              </a:solidFill>
              <a:effectLst/>
              <a:uLnTx/>
              <a:uFillTx/>
              <a:latin typeface="华文琥珀" panose="02010800040101010101" pitchFamily="2" charset="-122"/>
              <a:ea typeface="华文琥珀" panose="02010800040101010101" pitchFamily="2" charset="-122"/>
              <a:cs typeface="Arial" panose="020B0604020202020204" pitchFamily="34" charset="0"/>
            </a:endParaRPr>
          </a:p>
        </p:txBody>
      </p:sp>
    </p:spTree>
    <p:extLst>
      <p:ext uri="{BB962C8B-B14F-4D97-AF65-F5344CB8AC3E}">
        <p14:creationId xmlns:p14="http://schemas.microsoft.com/office/powerpoint/2010/main" val="3391741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heel(4)">
                                      <p:cBhvr>
                                        <p:cTn id="13" dur="2000"/>
                                        <p:tgtEl>
                                          <p:spTgt spid="1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checkerboard(across)">
                                      <p:cBhvr>
                                        <p:cTn id="18" dur="500"/>
                                        <p:tgtEl>
                                          <p:spTgt spid="11">
                                            <p:txEl>
                                              <p:pRg st="0" end="0"/>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checkerboard(across)">
                                      <p:cBhvr>
                                        <p:cTn id="2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bg>
      <p:bgPr>
        <a:solidFill>
          <a:srgbClr val="E0D720"/>
        </a:solidFill>
        <a:effectLst/>
      </p:bgPr>
    </p:bg>
    <p:spTree>
      <p:nvGrpSpPr>
        <p:cNvPr id="1" name=""/>
        <p:cNvGrpSpPr/>
        <p:nvPr/>
      </p:nvGrpSpPr>
      <p:grpSpPr>
        <a:xfrm>
          <a:off x="0" y="0"/>
          <a:ext cx="0" cy="0"/>
          <a:chOff x="0" y="0"/>
          <a:chExt cx="0" cy="0"/>
        </a:xfrm>
      </p:grpSpPr>
      <p:pic>
        <p:nvPicPr>
          <p:cNvPr id="212994" name="内容占位符 3" descr="截图00.pn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0" y="990600"/>
            <a:ext cx="9180513" cy="4876800"/>
          </a:xfrm>
        </p:spPr>
      </p:pic>
      <p:sp>
        <p:nvSpPr>
          <p:cNvPr id="212995"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F9EFDF-1627-4B51-B1F4-FF01277E2F84}"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274</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2996" name="TextBox 4"/>
          <p:cNvSpPr txBox="1">
            <a:spLocks noChangeArrowheads="1"/>
          </p:cNvSpPr>
          <p:nvPr/>
        </p:nvSpPr>
        <p:spPr bwMode="auto">
          <a:xfrm>
            <a:off x="533400" y="137160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    </a:t>
            </a: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“你们讨厌水吗？好，我就让</a:t>
            </a:r>
            <a:endParaRPr kumimoji="0" lang="en-US" altLang="zh-CN"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你们尝尝干旱的滋味！”</a:t>
            </a:r>
          </a:p>
        </p:txBody>
      </p:sp>
      <p:sp>
        <p:nvSpPr>
          <p:cNvPr id="212997" name="TextBox 5"/>
          <p:cNvSpPr txBox="1">
            <a:spLocks noChangeArrowheads="1"/>
          </p:cNvSpPr>
          <p:nvPr/>
        </p:nvSpPr>
        <p:spPr bwMode="auto">
          <a:xfrm>
            <a:off x="533400" y="2895600"/>
            <a:ext cx="800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    </a:t>
            </a: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“该咱们显显威风了！”</a:t>
            </a:r>
          </a:p>
        </p:txBody>
      </p:sp>
      <p:sp>
        <p:nvSpPr>
          <p:cNvPr id="212998" name="TextBox 6"/>
          <p:cNvSpPr txBox="1">
            <a:spLocks noChangeArrowheads="1"/>
          </p:cNvSpPr>
          <p:nvPr/>
        </p:nvSpPr>
        <p:spPr bwMode="auto">
          <a:xfrm>
            <a:off x="533400" y="381000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    </a:t>
            </a: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“咱们联合起来进军，没有森</a:t>
            </a:r>
            <a:endParaRPr kumimoji="0" lang="en-US" altLang="zh-CN"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林，谁也阻挡不了咱们！”</a:t>
            </a:r>
          </a:p>
        </p:txBody>
      </p:sp>
    </p:spTree>
    <p:extLst>
      <p:ext uri="{BB962C8B-B14F-4D97-AF65-F5344CB8AC3E}">
        <p14:creationId xmlns:p14="http://schemas.microsoft.com/office/powerpoint/2010/main" val="298647023"/>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E0D720"/>
        </a:solidFill>
        <a:effectLst/>
      </p:bgPr>
    </p:bg>
    <p:spTree>
      <p:nvGrpSpPr>
        <p:cNvPr id="1" name=""/>
        <p:cNvGrpSpPr/>
        <p:nvPr/>
      </p:nvGrpSpPr>
      <p:grpSpPr>
        <a:xfrm>
          <a:off x="0" y="0"/>
          <a:ext cx="0" cy="0"/>
          <a:chOff x="0" y="0"/>
          <a:chExt cx="0" cy="0"/>
        </a:xfrm>
      </p:grpSpPr>
      <p:pic>
        <p:nvPicPr>
          <p:cNvPr id="214018" name="内容占位符 3" descr="截图00.pn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0" y="990600"/>
            <a:ext cx="9180513" cy="4876800"/>
          </a:xfrm>
        </p:spPr>
      </p:pic>
      <p:sp>
        <p:nvSpPr>
          <p:cNvPr id="214019"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E6D301-74A8-4052-9E51-60CF19ED8532}"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275</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4020" name="TextBox 4"/>
          <p:cNvSpPr txBox="1">
            <a:spLocks noChangeArrowheads="1"/>
          </p:cNvSpPr>
          <p:nvPr/>
        </p:nvSpPr>
        <p:spPr bwMode="auto">
          <a:xfrm>
            <a:off x="533400" y="137160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    </a:t>
            </a: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“你们讨厌水吗？好，我就让</a:t>
            </a:r>
            <a:endParaRPr kumimoji="0" lang="en-US" altLang="zh-CN"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你们尝尝干旱的滋味！”</a:t>
            </a:r>
          </a:p>
        </p:txBody>
      </p:sp>
      <p:sp>
        <p:nvSpPr>
          <p:cNvPr id="8" name="圆角矩形 7"/>
          <p:cNvSpPr/>
          <p:nvPr/>
        </p:nvSpPr>
        <p:spPr>
          <a:xfrm>
            <a:off x="457200" y="2895600"/>
            <a:ext cx="8686800" cy="2362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itchFamily="2" charset="-122"/>
              <a:cs typeface="Arial"/>
            </a:endParaRPr>
          </a:p>
        </p:txBody>
      </p:sp>
      <p:sp>
        <p:nvSpPr>
          <p:cNvPr id="214022" name="TextBox 5"/>
          <p:cNvSpPr txBox="1">
            <a:spLocks noChangeArrowheads="1"/>
          </p:cNvSpPr>
          <p:nvPr/>
        </p:nvSpPr>
        <p:spPr bwMode="auto">
          <a:xfrm>
            <a:off x="533400" y="2971800"/>
            <a:ext cx="800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    </a:t>
            </a: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“该咱们显显威风了！”</a:t>
            </a:r>
          </a:p>
        </p:txBody>
      </p:sp>
      <p:sp>
        <p:nvSpPr>
          <p:cNvPr id="214023" name="TextBox 6"/>
          <p:cNvSpPr txBox="1">
            <a:spLocks noChangeArrowheads="1"/>
          </p:cNvSpPr>
          <p:nvPr/>
        </p:nvSpPr>
        <p:spPr bwMode="auto">
          <a:xfrm>
            <a:off x="533400" y="381000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    </a:t>
            </a: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“咱们联合起来进军，没有森</a:t>
            </a:r>
            <a:endParaRPr kumimoji="0" lang="en-US" altLang="zh-CN"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林，谁也阻挡不了咱们！”</a:t>
            </a:r>
          </a:p>
        </p:txBody>
      </p:sp>
    </p:spTree>
    <p:extLst>
      <p:ext uri="{BB962C8B-B14F-4D97-AF65-F5344CB8AC3E}">
        <p14:creationId xmlns:p14="http://schemas.microsoft.com/office/powerpoint/2010/main" val="4058571704"/>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0DFD68-BF07-41B5-9A1E-932EF2D5364F}"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276</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 name="圆角矩形 3"/>
          <p:cNvSpPr/>
          <p:nvPr/>
        </p:nvSpPr>
        <p:spPr>
          <a:xfrm>
            <a:off x="457200" y="1600200"/>
            <a:ext cx="7924800" cy="411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002060"/>
                </a:solidFill>
                <a:effectLst/>
                <a:uLnTx/>
                <a:uFillTx/>
                <a:latin typeface="楷体" pitchFamily="49" charset="-122"/>
                <a:ea typeface="楷体" pitchFamily="49" charset="-122"/>
                <a:cs typeface="Arial"/>
              </a:rPr>
              <a:t>雨妖</a:t>
            </a:r>
            <a:endParaRPr kumimoji="0" lang="en-US" altLang="zh-CN" sz="4800" b="1" i="0" u="none" strike="noStrike" kern="1200" cap="none" spc="0" normalizeH="0" baseline="0" noProof="0" dirty="0">
              <a:ln>
                <a:noFill/>
              </a:ln>
              <a:solidFill>
                <a:srgbClr val="002060"/>
              </a:solidFill>
              <a:effectLst/>
              <a:uLnTx/>
              <a:uFillTx/>
              <a:latin typeface="楷体" pitchFamily="49" charset="-122"/>
              <a:ea typeface="楷体" pitchFamily="49"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002060"/>
                </a:solidFill>
                <a:effectLst/>
                <a:uLnTx/>
                <a:uFillTx/>
                <a:latin typeface="楷体" pitchFamily="49" charset="-122"/>
                <a:ea typeface="楷体" pitchFamily="49" charset="-122"/>
                <a:cs typeface="Arial"/>
              </a:rPr>
              <a:t>热魔</a:t>
            </a:r>
            <a:endParaRPr kumimoji="0" lang="en-US" altLang="zh-CN" sz="4800" b="1" i="0" u="none" strike="noStrike" kern="1200" cap="none" spc="0" normalizeH="0" baseline="0" noProof="0" dirty="0">
              <a:ln>
                <a:noFill/>
              </a:ln>
              <a:solidFill>
                <a:srgbClr val="002060"/>
              </a:solidFill>
              <a:effectLst/>
              <a:uLnTx/>
              <a:uFillTx/>
              <a:latin typeface="楷体" pitchFamily="49" charset="-122"/>
              <a:ea typeface="楷体" pitchFamily="49"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002060"/>
                </a:solidFill>
                <a:effectLst/>
                <a:uLnTx/>
                <a:uFillTx/>
                <a:latin typeface="楷体" pitchFamily="49" charset="-122"/>
                <a:ea typeface="楷体" pitchFamily="49" charset="-122"/>
                <a:cs typeface="Arial"/>
              </a:rPr>
              <a:t>沙鬼</a:t>
            </a:r>
            <a:endParaRPr kumimoji="0" lang="en-US" altLang="zh-CN" sz="4800" b="1" i="0" u="none" strike="noStrike" kern="1200" cap="none" spc="0" normalizeH="0" baseline="0" noProof="0" dirty="0">
              <a:ln>
                <a:noFill/>
              </a:ln>
              <a:solidFill>
                <a:srgbClr val="002060"/>
              </a:solidFill>
              <a:effectLst/>
              <a:uLnTx/>
              <a:uFillTx/>
              <a:latin typeface="楷体" pitchFamily="49" charset="-122"/>
              <a:ea typeface="楷体" pitchFamily="49"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002060"/>
                </a:solidFill>
                <a:effectLst/>
                <a:uLnTx/>
                <a:uFillTx/>
                <a:latin typeface="楷体" pitchFamily="49" charset="-122"/>
                <a:ea typeface="楷体" pitchFamily="49" charset="-122"/>
                <a:cs typeface="Arial"/>
              </a:rPr>
              <a:t>风怪</a:t>
            </a:r>
            <a:endParaRPr kumimoji="0" lang="en-US" altLang="zh-CN" sz="4800" b="1" i="0" u="none" strike="noStrike" kern="1200" cap="none" spc="0" normalizeH="0" baseline="0" noProof="0" dirty="0">
              <a:ln>
                <a:noFill/>
              </a:ln>
              <a:solidFill>
                <a:srgbClr val="002060"/>
              </a:solidFill>
              <a:effectLst/>
              <a:uLnTx/>
              <a:uFillTx/>
              <a:latin typeface="楷体" pitchFamily="49" charset="-122"/>
              <a:ea typeface="楷体" pitchFamily="49" charset="-122"/>
              <a:cs typeface="Arial"/>
            </a:endParaRPr>
          </a:p>
        </p:txBody>
      </p:sp>
      <p:sp>
        <p:nvSpPr>
          <p:cNvPr id="6" name="TextBox 5"/>
          <p:cNvSpPr txBox="1">
            <a:spLocks noChangeArrowheads="1"/>
          </p:cNvSpPr>
          <p:nvPr/>
        </p:nvSpPr>
        <p:spPr bwMode="auto">
          <a:xfrm>
            <a:off x="2895600" y="685800"/>
            <a:ext cx="15700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smtClean="0">
                <a:ln>
                  <a:noFill/>
                </a:ln>
                <a:solidFill>
                  <a:srgbClr val="FF0000"/>
                </a:solidFill>
                <a:effectLst/>
                <a:uLnTx/>
                <a:uFillTx/>
                <a:latin typeface="华文琥珀" panose="02010800040101010101" pitchFamily="2" charset="-122"/>
                <a:ea typeface="华文琥珀" panose="02010800040101010101" pitchFamily="2" charset="-122"/>
                <a:cs typeface="Arial" panose="020B0604020202020204" pitchFamily="34" charset="0"/>
              </a:rPr>
              <a:t>森林</a:t>
            </a:r>
          </a:p>
        </p:txBody>
      </p:sp>
      <p:sp>
        <p:nvSpPr>
          <p:cNvPr id="7" name="TextBox 6"/>
          <p:cNvSpPr txBox="1">
            <a:spLocks noChangeArrowheads="1"/>
          </p:cNvSpPr>
          <p:nvPr/>
        </p:nvSpPr>
        <p:spPr bwMode="auto">
          <a:xfrm>
            <a:off x="4495800" y="685800"/>
            <a:ext cx="15700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smtClean="0">
                <a:ln>
                  <a:noFill/>
                </a:ln>
                <a:solidFill>
                  <a:srgbClr val="FF0000"/>
                </a:solidFill>
                <a:effectLst/>
                <a:uLnTx/>
                <a:uFillTx/>
                <a:latin typeface="华文琥珀" panose="02010800040101010101" pitchFamily="2" charset="-122"/>
                <a:ea typeface="华文琥珀" panose="02010800040101010101" pitchFamily="2" charset="-122"/>
                <a:cs typeface="Arial" panose="020B0604020202020204" pitchFamily="34" charset="0"/>
              </a:rPr>
              <a:t>王国</a:t>
            </a:r>
          </a:p>
        </p:txBody>
      </p:sp>
    </p:spTree>
    <p:extLst>
      <p:ext uri="{BB962C8B-B14F-4D97-AF65-F5344CB8AC3E}">
        <p14:creationId xmlns:p14="http://schemas.microsoft.com/office/powerpoint/2010/main" val="3287109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6">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nodeType="clickEffect">
                                  <p:stCondLst>
                                    <p:cond delay="0"/>
                                  </p:stCondLst>
                                  <p:childTnLst>
                                    <p:anim calcmode="lin" valueType="num">
                                      <p:cBhvr additive="base">
                                        <p:cTn id="12" dur="500"/>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p:tgtEl>
                                          <p:spTgt spid="7">
                                            <p:txEl>
                                              <p:pRg st="0" end="0"/>
                                            </p:txEl>
                                          </p:spTgt>
                                        </p:tgtEl>
                                        <p:attrNameLst>
                                          <p:attrName>ppt_y</p:attrName>
                                        </p:attrNameLst>
                                      </p:cBhvr>
                                      <p:tavLst>
                                        <p:tav tm="0">
                                          <p:val>
                                            <p:strVal val="ppt_y"/>
                                          </p:val>
                                        </p:tav>
                                        <p:tav tm="100000">
                                          <p:val>
                                            <p:strVal val="1+ppt_h/2"/>
                                          </p:val>
                                        </p:tav>
                                      </p:tavLst>
                                    </p:anim>
                                    <p:set>
                                      <p:cBhvr>
                                        <p:cTn id="14"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图片 5" descr="截图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337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647FD3-3BEC-4C66-A03F-CF4DC333D171}"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277</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 name="圆角矩形 3"/>
          <p:cNvSpPr/>
          <p:nvPr/>
        </p:nvSpPr>
        <p:spPr>
          <a:xfrm>
            <a:off x="533400" y="762000"/>
            <a:ext cx="8153400" cy="2438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楷体" pitchFamily="49" charset="-122"/>
                <a:ea typeface="楷体" pitchFamily="49" charset="-122"/>
                <a:cs typeface="Arial"/>
              </a:rPr>
              <a:t>    </a:t>
            </a:r>
            <a:r>
              <a:rPr kumimoji="0" lang="zh-CN" altLang="en-US" sz="3600" b="1" i="0" u="none" strike="noStrike" kern="1200" cap="none" spc="0" normalizeH="0" baseline="0" noProof="0" dirty="0">
                <a:ln>
                  <a:noFill/>
                </a:ln>
                <a:solidFill>
                  <a:srgbClr val="000000"/>
                </a:solidFill>
                <a:effectLst/>
                <a:uLnTx/>
                <a:uFillTx/>
                <a:latin typeface="楷体" pitchFamily="49" charset="-122"/>
                <a:ea typeface="楷体" pitchFamily="49" charset="-122"/>
                <a:cs typeface="Arial"/>
              </a:rPr>
              <a:t>国王听着狂风的吼叫，看着在黄沙中隐隐约约被埋没的高楼大厦，深深地叹了口气，瘫倒在自己的宝座上。</a:t>
            </a:r>
          </a:p>
        </p:txBody>
      </p:sp>
      <p:sp>
        <p:nvSpPr>
          <p:cNvPr id="5" name="圆角矩形 4"/>
          <p:cNvSpPr/>
          <p:nvPr/>
        </p:nvSpPr>
        <p:spPr>
          <a:xfrm>
            <a:off x="762000" y="4267200"/>
            <a:ext cx="7620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0000"/>
                </a:solidFill>
                <a:effectLst/>
                <a:uLnTx/>
                <a:uFillTx/>
                <a:latin typeface="楷体" pitchFamily="49" charset="-122"/>
                <a:ea typeface="楷体" pitchFamily="49" charset="-122"/>
                <a:cs typeface="Arial"/>
              </a:rPr>
              <a:t>森林是我们的保护神。</a:t>
            </a:r>
          </a:p>
        </p:txBody>
      </p:sp>
      <p:sp>
        <p:nvSpPr>
          <p:cNvPr id="216070" name="内容占位符 1"/>
          <p:cNvSpPr>
            <a:spLocks noGrp="1"/>
          </p:cNvSpPr>
          <p:nvPr>
            <p:ph/>
          </p:nvPr>
        </p:nvSpPr>
        <p:spPr/>
        <p:txBody>
          <a:bodyPr/>
          <a:lstStyle/>
          <a:p>
            <a:endParaRPr lang="zh-CN" altLang="en-US" smtClean="0">
              <a:ea typeface="宋体" panose="02010600030101010101" pitchFamily="2" charset="-122"/>
            </a:endParaRPr>
          </a:p>
        </p:txBody>
      </p:sp>
    </p:spTree>
    <p:extLst>
      <p:ext uri="{BB962C8B-B14F-4D97-AF65-F5344CB8AC3E}">
        <p14:creationId xmlns:p14="http://schemas.microsoft.com/office/powerpoint/2010/main" val="502893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图片 4" descr="截图0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66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1" name="图片 4" descr="截图0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805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775ADE-BC78-4408-AAD8-CDEFDBF10F76}" type="slidenum">
              <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278</a:t>
            </a:fld>
            <a:endParaRPr kumimoji="0" lang="en-US" altLang="zh-CN"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7093" name="TextBox 3"/>
          <p:cNvSpPr txBox="1">
            <a:spLocks noChangeArrowheads="1"/>
          </p:cNvSpPr>
          <p:nvPr/>
        </p:nvSpPr>
        <p:spPr bwMode="auto">
          <a:xfrm>
            <a:off x="0" y="1143000"/>
            <a:ext cx="9144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    </a:t>
            </a: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很久很久以后，有一个美丽富饶的森林王国，那里鲜花四季开放，野果挂满枝头。小猴子在树间悠来荡去，梅花鹿在泉边饮水，兔子在草丛间出没，鸟儿的叫声婉转动听。森林王国的百姓安居乐业</a:t>
            </a:r>
            <a:r>
              <a:rPr kumimoji="0" lang="en-US" altLang="zh-CN"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,_______________</a:t>
            </a:r>
            <a:r>
              <a:rPr kumimoji="0" lang="zh-CN" altLang="en-US" sz="3600" b="1" i="0" u="none" strike="noStrike" kern="1200" cap="none" spc="0" normalizeH="0" baseline="0" noProof="0" smtClean="0">
                <a:ln>
                  <a:noFill/>
                </a:ln>
                <a:solidFill>
                  <a:srgbClr val="000000"/>
                </a:solidFill>
                <a:effectLst/>
                <a:uLnTx/>
                <a:uFillTx/>
                <a:latin typeface="楷体" panose="02010609060101010101" pitchFamily="49" charset="-122"/>
                <a:ea typeface="楷体" panose="02010609060101010101" pitchFamily="49" charset="-122"/>
                <a:cs typeface="Arial" panose="020B0604020202020204" pitchFamily="34" charset="0"/>
              </a:rPr>
              <a:t>生活中充满了笑声和歌声。</a:t>
            </a:r>
          </a:p>
        </p:txBody>
      </p:sp>
      <p:sp>
        <p:nvSpPr>
          <p:cNvPr id="217094" name="文本框 1"/>
          <p:cNvSpPr txBox="1">
            <a:spLocks noChangeArrowheads="1"/>
          </p:cNvSpPr>
          <p:nvPr/>
        </p:nvSpPr>
        <p:spPr bwMode="auto">
          <a:xfrm>
            <a:off x="304800" y="257175"/>
            <a:ext cx="3262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动笔写一写：</a:t>
            </a:r>
          </a:p>
        </p:txBody>
      </p:sp>
    </p:spTree>
    <p:extLst>
      <p:ext uri="{BB962C8B-B14F-4D97-AF65-F5344CB8AC3E}">
        <p14:creationId xmlns:p14="http://schemas.microsoft.com/office/powerpoint/2010/main" val="2489380469"/>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1371599"/>
            <a:ext cx="7190776" cy="1323439"/>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r>
              <a:rPr lang="en-US" sz="4000" b="1" dirty="0" smtClean="0">
                <a:latin typeface="华文楷体" pitchFamily="2" charset="-122"/>
                <a:ea typeface="华文楷体" pitchFamily="2" charset="-122"/>
              </a:rPr>
              <a:t>     </a:t>
            </a:r>
            <a:r>
              <a:rPr lang="en-US" altLang="zh-CN" sz="2000" dirty="0" smtClean="0"/>
              <a:t>        </a:t>
            </a:r>
            <a:endParaRPr lang="en-US" altLang="zh-CN" sz="20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20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2000" b="1" dirty="0">
              <a:latin typeface="华文楷体" pitchFamily="2" charset="-122"/>
              <a:ea typeface="华文楷体" pitchFamily="2" charset="-122"/>
            </a:endParaRPr>
          </a:p>
        </p:txBody>
      </p:sp>
      <p:sp>
        <p:nvSpPr>
          <p:cNvPr id="5" name="Rectangle 3"/>
          <p:cNvSpPr txBox="1">
            <a:spLocks noChangeArrowheads="1"/>
          </p:cNvSpPr>
          <p:nvPr/>
        </p:nvSpPr>
        <p:spPr bwMode="auto">
          <a:xfrm>
            <a:off x="1143000" y="1295400"/>
            <a:ext cx="5976938" cy="3671888"/>
          </a:xfrm>
          <a:prstGeom prst="rect">
            <a:avLst/>
          </a:prstGeom>
          <a:noFill/>
          <a:ln w="9525">
            <a:noFill/>
            <a:miter lim="800000"/>
            <a:headEnd/>
            <a:tailEnd/>
          </a:ln>
        </p:spPr>
        <p:txBody>
          <a:bodyPr/>
          <a:lstStyle/>
          <a:p>
            <a:pPr marL="342900" indent="-342900">
              <a:lnSpc>
                <a:spcPct val="130000"/>
              </a:lnSpc>
              <a:defRPr/>
            </a:pPr>
            <a:r>
              <a:rPr lang="zh-CN" altLang="en-US" sz="3600" b="1" kern="0" dirty="0" smtClean="0">
                <a:solidFill>
                  <a:srgbClr val="000066"/>
                </a:solidFill>
                <a:latin typeface="华文新魏" pitchFamily="2" charset="-122"/>
                <a:ea typeface="华文新魏" pitchFamily="2" charset="-122"/>
              </a:rPr>
              <a:t>一</a:t>
            </a:r>
            <a:r>
              <a:rPr lang="zh-CN" altLang="en-US" sz="3600" b="1" kern="0" dirty="0">
                <a:solidFill>
                  <a:srgbClr val="000066"/>
                </a:solidFill>
                <a:latin typeface="华文新魏" pitchFamily="2" charset="-122"/>
                <a:ea typeface="华文新魏" pitchFamily="2" charset="-122"/>
              </a:rPr>
              <a:t>个有</a:t>
            </a:r>
            <a:r>
              <a:rPr lang="zh-CN" altLang="en-US" sz="3600" b="1" kern="0" dirty="0">
                <a:solidFill>
                  <a:srgbClr val="C00000"/>
                </a:solidFill>
                <a:latin typeface="华文新魏" pitchFamily="2" charset="-122"/>
                <a:ea typeface="华文新魏" pitchFamily="2" charset="-122"/>
              </a:rPr>
              <a:t>中文情怀</a:t>
            </a:r>
            <a:r>
              <a:rPr lang="zh-CN" altLang="en-US" sz="3600" b="1" kern="0" dirty="0">
                <a:solidFill>
                  <a:srgbClr val="000066"/>
                </a:solidFill>
                <a:latin typeface="华文新魏" pitchFamily="2" charset="-122"/>
                <a:ea typeface="华文新魏" pitchFamily="2" charset="-122"/>
              </a:rPr>
              <a:t>的老师</a:t>
            </a:r>
          </a:p>
          <a:p>
            <a:pPr marL="342900" indent="-342900">
              <a:lnSpc>
                <a:spcPct val="130000"/>
              </a:lnSpc>
              <a:defRPr/>
            </a:pPr>
            <a:r>
              <a:rPr lang="zh-CN" altLang="en-US" sz="3600" b="1" kern="0" dirty="0" smtClean="0">
                <a:solidFill>
                  <a:srgbClr val="000066"/>
                </a:solidFill>
                <a:latin typeface="华文新魏" pitchFamily="2" charset="-122"/>
                <a:ea typeface="华文新魏" pitchFamily="2" charset="-122"/>
              </a:rPr>
              <a:t>一个</a:t>
            </a:r>
            <a:r>
              <a:rPr lang="zh-CN" altLang="en-US" sz="3600" b="1" kern="0" dirty="0">
                <a:solidFill>
                  <a:srgbClr val="C00000"/>
                </a:solidFill>
                <a:latin typeface="华文新魏" pitchFamily="2" charset="-122"/>
                <a:ea typeface="华文新魏" pitchFamily="2" charset="-122"/>
              </a:rPr>
              <a:t>热爱</a:t>
            </a:r>
            <a:r>
              <a:rPr lang="zh-CN" altLang="en-US" sz="3600" b="1" kern="0" dirty="0" smtClean="0">
                <a:solidFill>
                  <a:srgbClr val="C00000"/>
                </a:solidFill>
                <a:latin typeface="华文新魏" pitchFamily="2" charset="-122"/>
                <a:ea typeface="华文新魏" pitchFamily="2" charset="-122"/>
              </a:rPr>
              <a:t>读书</a:t>
            </a:r>
            <a:r>
              <a:rPr lang="zh-CN" altLang="en-US" sz="3600" b="1" kern="0" dirty="0">
                <a:solidFill>
                  <a:srgbClr val="000066"/>
                </a:solidFill>
                <a:latin typeface="华文新魏" pitchFamily="2" charset="-122"/>
                <a:ea typeface="华文新魏" pitchFamily="2" charset="-122"/>
              </a:rPr>
              <a:t>的老师</a:t>
            </a:r>
          </a:p>
          <a:p>
            <a:pPr marL="342900" indent="-342900">
              <a:lnSpc>
                <a:spcPct val="130000"/>
              </a:lnSpc>
              <a:defRPr/>
            </a:pPr>
            <a:r>
              <a:rPr lang="zh-CN" altLang="en-US" sz="3600" b="1" kern="0" smtClean="0">
                <a:solidFill>
                  <a:srgbClr val="000066"/>
                </a:solidFill>
                <a:latin typeface="华文新魏" pitchFamily="2" charset="-122"/>
                <a:ea typeface="华文新魏" pitchFamily="2" charset="-122"/>
              </a:rPr>
              <a:t>一</a:t>
            </a:r>
            <a:r>
              <a:rPr lang="zh-CN" altLang="en-US" sz="3600" b="1" kern="0" dirty="0">
                <a:solidFill>
                  <a:srgbClr val="000066"/>
                </a:solidFill>
                <a:latin typeface="华文新魏" pitchFamily="2" charset="-122"/>
                <a:ea typeface="华文新魏" pitchFamily="2" charset="-122"/>
              </a:rPr>
              <a:t>个</a:t>
            </a:r>
            <a:r>
              <a:rPr lang="zh-CN" altLang="en-US" sz="3600" b="1" kern="0" dirty="0">
                <a:solidFill>
                  <a:srgbClr val="C00000"/>
                </a:solidFill>
                <a:latin typeface="华文新魏" pitchFamily="2" charset="-122"/>
                <a:ea typeface="华文新魏" pitchFamily="2" charset="-122"/>
              </a:rPr>
              <a:t>充满智慧</a:t>
            </a:r>
            <a:r>
              <a:rPr lang="zh-CN" altLang="en-US" sz="3600" b="1" kern="0" dirty="0">
                <a:solidFill>
                  <a:srgbClr val="000066"/>
                </a:solidFill>
                <a:latin typeface="华文新魏" pitchFamily="2" charset="-122"/>
                <a:ea typeface="华文新魏" pitchFamily="2" charset="-122"/>
              </a:rPr>
              <a:t>的老师</a:t>
            </a:r>
          </a:p>
        </p:txBody>
      </p:sp>
      <p:sp>
        <p:nvSpPr>
          <p:cNvPr id="6" name="TextBox 4"/>
          <p:cNvSpPr txBox="1">
            <a:spLocks noChangeArrowheads="1"/>
          </p:cNvSpPr>
          <p:nvPr/>
        </p:nvSpPr>
        <p:spPr bwMode="auto">
          <a:xfrm>
            <a:off x="609600" y="457200"/>
            <a:ext cx="3657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eaLnBrk="1" hangingPunct="1">
              <a:spcBef>
                <a:spcPct val="0"/>
              </a:spcBef>
              <a:buFont typeface="Arial" panose="020B0604020202020204" pitchFamily="34" charset="0"/>
              <a:buNone/>
            </a:pPr>
            <a:r>
              <a:rPr lang="zh-CN" altLang="en-US" sz="4000" b="1" dirty="0">
                <a:solidFill>
                  <a:srgbClr val="C00000"/>
                </a:solidFill>
                <a:latin typeface="华文新魏" panose="02010800040101010101" pitchFamily="2" charset="-122"/>
                <a:ea typeface="华文新魏" panose="02010800040101010101" pitchFamily="2" charset="-122"/>
              </a:rPr>
              <a:t>共勉</a:t>
            </a:r>
          </a:p>
        </p:txBody>
      </p:sp>
      <p:sp>
        <p:nvSpPr>
          <p:cNvPr id="7" name="TextBox 4"/>
          <p:cNvSpPr txBox="1">
            <a:spLocks noChangeArrowheads="1"/>
          </p:cNvSpPr>
          <p:nvPr/>
        </p:nvSpPr>
        <p:spPr bwMode="auto">
          <a:xfrm>
            <a:off x="2133600" y="5334000"/>
            <a:ext cx="609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eaLnBrk="1" hangingPunct="1">
              <a:spcBef>
                <a:spcPct val="0"/>
              </a:spcBef>
              <a:buFont typeface="Arial" panose="020B0604020202020204" pitchFamily="34" charset="0"/>
              <a:buNone/>
            </a:pPr>
            <a:r>
              <a:rPr lang="zh-CN" altLang="en-US" sz="2800" b="1" dirty="0">
                <a:solidFill>
                  <a:srgbClr val="003366"/>
                </a:solidFill>
                <a:latin typeface="楷体" panose="02010609060101010101" pitchFamily="49" charset="-122"/>
                <a:ea typeface="楷体" panose="02010609060101010101" pitchFamily="49" charset="-122"/>
              </a:rPr>
              <a:t>读书与教书，一生的不解之缘。</a:t>
            </a:r>
          </a:p>
        </p:txBody>
      </p:sp>
    </p:spTree>
    <p:extLst>
      <p:ext uri="{BB962C8B-B14F-4D97-AF65-F5344CB8AC3E}">
        <p14:creationId xmlns:p14="http://schemas.microsoft.com/office/powerpoint/2010/main" val="1446692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文本框 1"/>
          <p:cNvSpPr txBox="1">
            <a:spLocks noChangeArrowheads="1"/>
          </p:cNvSpPr>
          <p:nvPr/>
        </p:nvSpPr>
        <p:spPr bwMode="auto">
          <a:xfrm>
            <a:off x="684214" y="1844676"/>
            <a:ext cx="82708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2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    朗读提示：</a:t>
            </a:r>
            <a:endParaRPr kumimoji="0" lang="en-US" altLang="zh-CN" sz="30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2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        1.</a:t>
            </a:r>
            <a:r>
              <a:rPr kumimoji="0" lang="zh-CN" altLang="en-US" sz="30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不多字、不少字、不错字。</a:t>
            </a:r>
          </a:p>
        </p:txBody>
      </p:sp>
      <p:pic>
        <p:nvPicPr>
          <p:cNvPr id="10243" name="图片 9"/>
          <p:cNvPicPr>
            <a:picLocks noChangeAspect="1"/>
          </p:cNvPicPr>
          <p:nvPr/>
        </p:nvPicPr>
        <p:blipFill>
          <a:blip r:embed="rId3" cstate="print">
            <a:clrChange>
              <a:clrFrom>
                <a:srgbClr val="F7FCF6"/>
              </a:clrFrom>
              <a:clrTo>
                <a:srgbClr val="F7FCF6">
                  <a:alpha val="0"/>
                </a:srgbClr>
              </a:clrTo>
            </a:clrChange>
            <a:extLst>
              <a:ext uri="{28A0092B-C50C-407E-A947-70E740481C1C}">
                <a14:useLocalDpi xmlns:a14="http://schemas.microsoft.com/office/drawing/2010/main" val="0"/>
              </a:ext>
            </a:extLst>
          </a:blip>
          <a:srcRect/>
          <a:stretch>
            <a:fillRect/>
          </a:stretch>
        </p:blipFill>
        <p:spPr bwMode="auto">
          <a:xfrm>
            <a:off x="90489" y="3752850"/>
            <a:ext cx="21605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3950" y="4508500"/>
            <a:ext cx="2973388"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169989" y="1952626"/>
            <a:ext cx="7489825" cy="18002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9154075"/>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1371599"/>
            <a:ext cx="7190776" cy="1323439"/>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r>
              <a:rPr lang="en-US" sz="4000" b="1" dirty="0" smtClean="0">
                <a:latin typeface="华文楷体" pitchFamily="2" charset="-122"/>
                <a:ea typeface="华文楷体" pitchFamily="2" charset="-122"/>
              </a:rPr>
              <a:t>     </a:t>
            </a:r>
            <a:r>
              <a:rPr lang="en-US" altLang="zh-CN" sz="2000" dirty="0" smtClean="0"/>
              <a:t>        </a:t>
            </a:r>
            <a:endParaRPr lang="en-US" altLang="zh-CN" sz="20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20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2000" b="1" dirty="0">
              <a:latin typeface="华文楷体" pitchFamily="2" charset="-122"/>
              <a:ea typeface="华文楷体" pitchFamily="2" charset="-122"/>
            </a:endParaRPr>
          </a:p>
        </p:txBody>
      </p:sp>
      <p:sp>
        <p:nvSpPr>
          <p:cNvPr id="5" name="Text Box 2"/>
          <p:cNvSpPr txBox="1">
            <a:spLocks noChangeArrowheads="1"/>
          </p:cNvSpPr>
          <p:nvPr/>
        </p:nvSpPr>
        <p:spPr bwMode="auto">
          <a:xfrm>
            <a:off x="2362200" y="2286000"/>
            <a:ext cx="592137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微软雅黑" panose="020B0503020204020204" pitchFamily="34" charset="-122"/>
              </a:defRPr>
            </a:lvl1pPr>
            <a:lvl2pPr marL="742950" indent="-285750">
              <a:spcBef>
                <a:spcPct val="20000"/>
              </a:spcBef>
              <a:buChar char="–"/>
              <a:defRPr sz="2400">
                <a:solidFill>
                  <a:schemeClr val="tx1"/>
                </a:solidFill>
                <a:latin typeface="Arial" panose="020B0604020202020204" pitchFamily="34" charset="0"/>
                <a:ea typeface="微软雅黑" panose="020B0503020204020204" pitchFamily="34" charset="-122"/>
              </a:defRPr>
            </a:lvl2pPr>
            <a:lvl3pPr marL="1143000" indent="-228600">
              <a:spcBef>
                <a:spcPct val="20000"/>
              </a:spcBef>
              <a:buChar char="•"/>
              <a:defRPr sz="2000">
                <a:solidFill>
                  <a:schemeClr val="tx1"/>
                </a:solidFill>
                <a:latin typeface="Arial" panose="020B0604020202020204" pitchFamily="34" charset="0"/>
                <a:ea typeface="微软雅黑" panose="020B0503020204020204" pitchFamily="34" charset="-122"/>
              </a:defRPr>
            </a:lvl3pPr>
            <a:lvl4pPr marL="1600200" indent="-228600">
              <a:spcBef>
                <a:spcPct val="20000"/>
              </a:spcBef>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spcBef>
                <a:spcPct val="0"/>
              </a:spcBef>
              <a:buFontTx/>
              <a:buNone/>
            </a:pPr>
            <a:r>
              <a:rPr lang="zh-CN" altLang="en-US" sz="6000" dirty="0">
                <a:solidFill>
                  <a:srgbClr val="FF0000"/>
                </a:solidFill>
                <a:latin typeface="微软雅黑" panose="020B0503020204020204" pitchFamily="34" charset="-122"/>
                <a:ea typeface="华文新魏" panose="02010800040101010101" pitchFamily="2" charset="-122"/>
              </a:rPr>
              <a:t>感谢倾听！</a:t>
            </a:r>
          </a:p>
        </p:txBody>
      </p:sp>
    </p:spTree>
    <p:extLst>
      <p:ext uri="{BB962C8B-B14F-4D97-AF65-F5344CB8AC3E}">
        <p14:creationId xmlns:p14="http://schemas.microsoft.com/office/powerpoint/2010/main" val="20193538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1144136" y="1506519"/>
            <a:ext cx="7085464" cy="4826041"/>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000" b="1"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mn-cs"/>
              </a:rPr>
              <a:t>从前</a:t>
            </a:r>
            <a:r>
              <a:rPr kumimoji="0" lang="zh-CN" altLang="en-US" sz="2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，这里只有一棵树，树上只有一个鸟窝，鸟窝里只有一只喜鹊。</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mn-cs"/>
              </a:rPr>
              <a:t>    树</a:t>
            </a:r>
            <a:r>
              <a:rPr kumimoji="0" lang="zh-CN" altLang="en-US" sz="2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很孤单，喜鹊也很孤单。</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mn-cs"/>
              </a:rPr>
              <a:t>    后来</a:t>
            </a:r>
            <a:r>
              <a:rPr kumimoji="0" lang="zh-CN" altLang="en-US" sz="2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，这里种了好多好多树，每棵树上都有鸟窝，每个鸟窝里都有喜鹊。</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mn-cs"/>
              </a:rPr>
              <a:t>    树</a:t>
            </a:r>
            <a:r>
              <a:rPr kumimoji="0" lang="zh-CN" altLang="en-US" sz="2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有了邻居，喜鹊也有了邻居。</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mn-cs"/>
              </a:rPr>
              <a:t>    每</a:t>
            </a:r>
            <a:r>
              <a:rPr kumimoji="0" lang="zh-CN" altLang="en-US" sz="2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天天一亮，喜鹊们叽叽喳喳叫几声，打着招呼一起飞出去了。天一黑，他们又叽叽喳喳地一起飞回窝里，安安静静地睡觉了。</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mn-cs"/>
              </a:rPr>
              <a:t>    树</a:t>
            </a:r>
            <a:r>
              <a:rPr kumimoji="0" lang="zh-CN" altLang="en-US" sz="2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很快乐，喜鹊也很</a:t>
            </a:r>
            <a:r>
              <a:rPr kumimoji="0" lang="zh-CN" altLang="en-US" sz="2000" b="1"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mn-cs"/>
              </a:rPr>
              <a:t>快乐。</a:t>
            </a:r>
            <a:endParaRPr kumimoji="0" lang="zh-CN" altLang="en-US" sz="2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10" name="矩形 9"/>
          <p:cNvSpPr/>
          <p:nvPr/>
        </p:nvSpPr>
        <p:spPr>
          <a:xfrm>
            <a:off x="1073624" y="1442114"/>
            <a:ext cx="7233313" cy="501782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圆角矩形 10"/>
          <p:cNvSpPr/>
          <p:nvPr/>
        </p:nvSpPr>
        <p:spPr>
          <a:xfrm>
            <a:off x="2697707" y="400334"/>
            <a:ext cx="3116239" cy="8255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2" name="文本框 11"/>
          <p:cNvSpPr txBox="1"/>
          <p:nvPr/>
        </p:nvSpPr>
        <p:spPr>
          <a:xfrm>
            <a:off x="3120788" y="440415"/>
            <a:ext cx="2037737"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mn-cs"/>
              </a:rPr>
              <a:t>树和喜鹊</a:t>
            </a:r>
            <a:endPar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pic>
        <p:nvPicPr>
          <p:cNvPr id="2" name="森林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5164" y="5983406"/>
            <a:ext cx="304800" cy="304800"/>
          </a:xfrm>
          <a:prstGeom prst="rect">
            <a:avLst/>
          </a:prstGeom>
        </p:spPr>
      </p:pic>
    </p:spTree>
    <p:extLst>
      <p:ext uri="{BB962C8B-B14F-4D97-AF65-F5344CB8AC3E}">
        <p14:creationId xmlns:p14="http://schemas.microsoft.com/office/powerpoint/2010/main" val="1796363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0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背景.jpg"/>
          <p:cNvPicPr>
            <a:picLocks noChangeAspect="1"/>
          </p:cNvPicPr>
          <p:nvPr/>
        </p:nvPicPr>
        <p:blipFill>
          <a:blip r:embed="rId2" cstate="print"/>
          <a:srcRect r="55524" b="7444"/>
          <a:stretch>
            <a:fillRect/>
          </a:stretch>
        </p:blipFill>
        <p:spPr>
          <a:xfrm>
            <a:off x="0" y="0"/>
            <a:ext cx="9144000" cy="6858000"/>
          </a:xfrm>
          <a:prstGeom prst="rect">
            <a:avLst/>
          </a:prstGeom>
        </p:spPr>
      </p:pic>
      <p:sp>
        <p:nvSpPr>
          <p:cNvPr id="6146"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a:spcBef>
                <a:spcPct val="0"/>
              </a:spcBef>
              <a:buFont typeface="Arial" panose="020B0604020202020204" pitchFamily="34" charset="0"/>
              <a:buNone/>
            </a:pPr>
            <a:fld id="{AF076696-6548-4999-A226-2D08B23E4E3B}" type="slidenum">
              <a:rPr lang="zh-TW" altLang="en-US" sz="1400" smtClean="0">
                <a:latin typeface="宋体" panose="02010600030101010101" pitchFamily="2" charset="-122"/>
                <a:ea typeface="宋体" panose="02010600030101010101" pitchFamily="2" charset="-122"/>
              </a:rPr>
              <a:pPr>
                <a:spcBef>
                  <a:spcPct val="0"/>
                </a:spcBef>
                <a:buFont typeface="Arial" panose="020B0604020202020204" pitchFamily="34" charset="0"/>
                <a:buNone/>
              </a:pPr>
              <a:t>3</a:t>
            </a:fld>
            <a:endParaRPr lang="en-US" altLang="zh-TW" sz="1400" smtClean="0">
              <a:latin typeface="宋体" panose="02010600030101010101" pitchFamily="2" charset="-122"/>
              <a:ea typeface="宋体" panose="02010600030101010101" pitchFamily="2" charset="-122"/>
            </a:endParaRPr>
          </a:p>
        </p:txBody>
      </p:sp>
      <p:sp>
        <p:nvSpPr>
          <p:cNvPr id="6147" name="TextBox 3"/>
          <p:cNvSpPr txBox="1">
            <a:spLocks noChangeArrowheads="1"/>
          </p:cNvSpPr>
          <p:nvPr/>
        </p:nvSpPr>
        <p:spPr bwMode="auto">
          <a:xfrm>
            <a:off x="838200" y="1981200"/>
            <a:ext cx="701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eaLnBrk="1" hangingPunct="1">
              <a:spcBef>
                <a:spcPct val="0"/>
              </a:spcBef>
              <a:buFont typeface="Arial" panose="020B0604020202020204" pitchFamily="34" charset="0"/>
              <a:buNone/>
            </a:pPr>
            <a:endParaRPr lang="zh-CN" altLang="en-US" sz="1800">
              <a:latin typeface="微软雅黑" panose="020B0503020204020204" pitchFamily="34" charset="-122"/>
              <a:ea typeface="PMingLiU" panose="02020500000000000000" pitchFamily="18" charset="-120"/>
            </a:endParaRPr>
          </a:p>
        </p:txBody>
      </p:sp>
      <p:sp>
        <p:nvSpPr>
          <p:cNvPr id="6148" name="Rectangle 1"/>
          <p:cNvSpPr>
            <a:spLocks noChangeArrowheads="1"/>
          </p:cNvSpPr>
          <p:nvPr/>
        </p:nvSpPr>
        <p:spPr bwMode="auto">
          <a:xfrm>
            <a:off x="609600" y="1143000"/>
            <a:ext cx="6629400" cy="1108075"/>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a:lnSpc>
                <a:spcPct val="150000"/>
              </a:lnSpc>
              <a:spcBef>
                <a:spcPct val="0"/>
              </a:spcBef>
              <a:buFont typeface="Arial" panose="020B0604020202020204" pitchFamily="34" charset="0"/>
              <a:buNone/>
            </a:pPr>
            <a:endParaRPr lang="en-US" altLang="zh-CN" sz="2400" b="1">
              <a:solidFill>
                <a:srgbClr val="C00000"/>
              </a:solidFill>
              <a:latin typeface="楷体" panose="02010609060101010101" pitchFamily="49" charset="-122"/>
              <a:ea typeface="楷体" panose="02010609060101010101" pitchFamily="49" charset="-122"/>
              <a:cs typeface="宋体" panose="02010600030101010101" pitchFamily="2" charset="-122"/>
            </a:endParaRPr>
          </a:p>
          <a:p>
            <a:pPr>
              <a:lnSpc>
                <a:spcPct val="150000"/>
              </a:lnSpc>
              <a:spcBef>
                <a:spcPct val="0"/>
              </a:spcBef>
              <a:buFont typeface="Arial" panose="020B0604020202020204" pitchFamily="34" charset="0"/>
              <a:buNone/>
            </a:pPr>
            <a:endParaRPr lang="en-US" altLang="zh-CN" sz="2000" b="1">
              <a:solidFill>
                <a:srgbClr val="3E3E3E"/>
              </a:solidFill>
              <a:latin typeface="楷体" panose="02010609060101010101" pitchFamily="49" charset="-122"/>
              <a:ea typeface="楷体" panose="02010609060101010101" pitchFamily="49" charset="-122"/>
              <a:cs typeface="宋体" panose="02010600030101010101" pitchFamily="2" charset="-122"/>
            </a:endParaRPr>
          </a:p>
        </p:txBody>
      </p:sp>
      <p:pic>
        <p:nvPicPr>
          <p:cNvPr id="8" name="图片 7"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6149" name="矩形 5"/>
          <p:cNvSpPr>
            <a:spLocks noChangeArrowheads="1"/>
          </p:cNvSpPr>
          <p:nvPr/>
        </p:nvSpPr>
        <p:spPr bwMode="auto">
          <a:xfrm>
            <a:off x="301625" y="1295400"/>
            <a:ext cx="80835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eaLnBrk="1" hangingPunct="1">
              <a:lnSpc>
                <a:spcPct val="150000"/>
              </a:lnSpc>
              <a:spcBef>
                <a:spcPct val="0"/>
              </a:spcBef>
              <a:buFont typeface="Arial" panose="020B0604020202020204" pitchFamily="34" charset="0"/>
              <a:buNone/>
            </a:pPr>
            <a:r>
              <a:rPr lang="zh-CN" altLang="en-US" sz="3600" b="1" dirty="0">
                <a:solidFill>
                  <a:srgbClr val="000066"/>
                </a:solidFill>
                <a:latin typeface="华文行楷" panose="02010800040101010101" pitchFamily="2" charset="-122"/>
                <a:ea typeface="华文行楷" panose="02010800040101010101" pitchFamily="2" charset="-122"/>
              </a:rPr>
              <a:t>    “优秀传统文化是一个国家、一个民族传承和发展的根本，如果丢掉了，就割断了精神命脉。”</a:t>
            </a:r>
            <a:endParaRPr lang="en-US" altLang="zh-CN" sz="3600" b="1" dirty="0">
              <a:solidFill>
                <a:srgbClr val="000066"/>
              </a:solidFill>
              <a:latin typeface="华文行楷" panose="02010800040101010101" pitchFamily="2" charset="-122"/>
              <a:ea typeface="华文行楷" panose="02010800040101010101" pitchFamily="2" charset="-122"/>
            </a:endParaRPr>
          </a:p>
          <a:p>
            <a:pPr eaLnBrk="1" hangingPunct="1">
              <a:lnSpc>
                <a:spcPct val="150000"/>
              </a:lnSpc>
              <a:spcBef>
                <a:spcPct val="0"/>
              </a:spcBef>
              <a:buFont typeface="Arial" panose="020B0604020202020204" pitchFamily="34" charset="0"/>
              <a:buNone/>
            </a:pPr>
            <a:r>
              <a:rPr lang="en-US" altLang="zh-CN" sz="3600" b="1" dirty="0">
                <a:solidFill>
                  <a:srgbClr val="000066"/>
                </a:solidFill>
                <a:latin typeface="华文行楷" panose="02010800040101010101" pitchFamily="2" charset="-122"/>
                <a:ea typeface="华文行楷" panose="02010800040101010101" pitchFamily="2" charset="-122"/>
              </a:rPr>
              <a:t>                                              ——</a:t>
            </a:r>
            <a:r>
              <a:rPr lang="zh-CN" altLang="en-US" sz="3600" b="1" dirty="0">
                <a:solidFill>
                  <a:srgbClr val="000066"/>
                </a:solidFill>
                <a:latin typeface="华文行楷" panose="02010800040101010101" pitchFamily="2" charset="-122"/>
                <a:ea typeface="华文行楷" panose="02010800040101010101" pitchFamily="2" charset="-122"/>
              </a:rPr>
              <a:t>习近平</a:t>
            </a:r>
          </a:p>
        </p:txBody>
      </p:sp>
    </p:spTree>
    <p:extLst>
      <p:ext uri="{BB962C8B-B14F-4D97-AF65-F5344CB8AC3E}">
        <p14:creationId xmlns:p14="http://schemas.microsoft.com/office/powerpoint/2010/main" val="3965973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文本框 1"/>
          <p:cNvSpPr txBox="1">
            <a:spLocks noChangeArrowheads="1"/>
          </p:cNvSpPr>
          <p:nvPr/>
        </p:nvSpPr>
        <p:spPr bwMode="auto">
          <a:xfrm>
            <a:off x="468314" y="2133600"/>
            <a:ext cx="8270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    从前，这里只有一棵树，树上只有一个鸟窝，鸟窝里只有一只喜鹊。</a:t>
            </a:r>
          </a:p>
        </p:txBody>
      </p:sp>
      <p:pic>
        <p:nvPicPr>
          <p:cNvPr id="11267" name="图片 9"/>
          <p:cNvPicPr>
            <a:picLocks noChangeAspect="1"/>
          </p:cNvPicPr>
          <p:nvPr/>
        </p:nvPicPr>
        <p:blipFill>
          <a:blip r:embed="rId3" cstate="print">
            <a:clrChange>
              <a:clrFrom>
                <a:srgbClr val="F7FCF6"/>
              </a:clrFrom>
              <a:clrTo>
                <a:srgbClr val="F7FCF6">
                  <a:alpha val="0"/>
                </a:srgbClr>
              </a:clrTo>
            </a:clrChange>
            <a:extLst>
              <a:ext uri="{28A0092B-C50C-407E-A947-70E740481C1C}">
                <a14:useLocalDpi xmlns:a14="http://schemas.microsoft.com/office/drawing/2010/main" val="0"/>
              </a:ext>
            </a:extLst>
          </a:blip>
          <a:srcRect/>
          <a:stretch>
            <a:fillRect/>
          </a:stretch>
        </p:blipFill>
        <p:spPr bwMode="auto">
          <a:xfrm>
            <a:off x="90489" y="3752850"/>
            <a:ext cx="21605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3950" y="4508500"/>
            <a:ext cx="2973388"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106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文本框 1"/>
          <p:cNvSpPr txBox="1">
            <a:spLocks noChangeArrowheads="1"/>
          </p:cNvSpPr>
          <p:nvPr/>
        </p:nvSpPr>
        <p:spPr bwMode="auto">
          <a:xfrm>
            <a:off x="468314" y="2133600"/>
            <a:ext cx="8270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    从前，这里只有一棵树，树上只有一个鸟窝，鸟窝里只有一只喜鹊。</a:t>
            </a:r>
          </a:p>
        </p:txBody>
      </p:sp>
      <p:pic>
        <p:nvPicPr>
          <p:cNvPr id="12291" name="图片 9"/>
          <p:cNvPicPr>
            <a:picLocks noChangeAspect="1"/>
          </p:cNvPicPr>
          <p:nvPr/>
        </p:nvPicPr>
        <p:blipFill>
          <a:blip r:embed="rId3" cstate="print">
            <a:clrChange>
              <a:clrFrom>
                <a:srgbClr val="F7FCF6"/>
              </a:clrFrom>
              <a:clrTo>
                <a:srgbClr val="F7FCF6">
                  <a:alpha val="0"/>
                </a:srgbClr>
              </a:clrTo>
            </a:clrChange>
            <a:extLst>
              <a:ext uri="{28A0092B-C50C-407E-A947-70E740481C1C}">
                <a14:useLocalDpi xmlns:a14="http://schemas.microsoft.com/office/drawing/2010/main" val="0"/>
              </a:ext>
            </a:extLst>
          </a:blip>
          <a:srcRect/>
          <a:stretch>
            <a:fillRect/>
          </a:stretch>
        </p:blipFill>
        <p:spPr bwMode="auto">
          <a:xfrm>
            <a:off x="90489" y="3752850"/>
            <a:ext cx="21605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3950" y="4508500"/>
            <a:ext cx="2973388"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椭圆 2"/>
          <p:cNvSpPr/>
          <p:nvPr/>
        </p:nvSpPr>
        <p:spPr>
          <a:xfrm>
            <a:off x="3995739" y="2060576"/>
            <a:ext cx="1368425" cy="792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椭圆 5"/>
          <p:cNvSpPr/>
          <p:nvPr/>
        </p:nvSpPr>
        <p:spPr>
          <a:xfrm>
            <a:off x="7092950" y="2060576"/>
            <a:ext cx="1727200" cy="792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椭圆 6"/>
          <p:cNvSpPr/>
          <p:nvPr/>
        </p:nvSpPr>
        <p:spPr>
          <a:xfrm>
            <a:off x="2411413" y="2636839"/>
            <a:ext cx="1835150" cy="815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8388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文本框 1"/>
          <p:cNvSpPr txBox="1">
            <a:spLocks noChangeArrowheads="1"/>
          </p:cNvSpPr>
          <p:nvPr/>
        </p:nvSpPr>
        <p:spPr bwMode="auto">
          <a:xfrm>
            <a:off x="468314" y="2133600"/>
            <a:ext cx="8270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    从前，这里只有一棵树，树上只有一个鸟窝，鸟窝里只有一只喜鹊。</a:t>
            </a:r>
          </a:p>
        </p:txBody>
      </p:sp>
      <p:pic>
        <p:nvPicPr>
          <p:cNvPr id="13315" name="图片 9"/>
          <p:cNvPicPr>
            <a:picLocks noChangeAspect="1"/>
          </p:cNvPicPr>
          <p:nvPr/>
        </p:nvPicPr>
        <p:blipFill>
          <a:blip r:embed="rId3" cstate="print">
            <a:clrChange>
              <a:clrFrom>
                <a:srgbClr val="F7FCF6"/>
              </a:clrFrom>
              <a:clrTo>
                <a:srgbClr val="F7FCF6">
                  <a:alpha val="0"/>
                </a:srgbClr>
              </a:clrTo>
            </a:clrChange>
            <a:extLst>
              <a:ext uri="{28A0092B-C50C-407E-A947-70E740481C1C}">
                <a14:useLocalDpi xmlns:a14="http://schemas.microsoft.com/office/drawing/2010/main" val="0"/>
              </a:ext>
            </a:extLst>
          </a:blip>
          <a:srcRect/>
          <a:stretch>
            <a:fillRect/>
          </a:stretch>
        </p:blipFill>
        <p:spPr bwMode="auto">
          <a:xfrm>
            <a:off x="90489" y="3752850"/>
            <a:ext cx="21605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3950" y="4508500"/>
            <a:ext cx="2973388"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椭圆 2"/>
          <p:cNvSpPr/>
          <p:nvPr/>
        </p:nvSpPr>
        <p:spPr>
          <a:xfrm>
            <a:off x="3995739" y="2060576"/>
            <a:ext cx="1368425" cy="792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椭圆 5"/>
          <p:cNvSpPr/>
          <p:nvPr/>
        </p:nvSpPr>
        <p:spPr>
          <a:xfrm>
            <a:off x="7092950" y="2060576"/>
            <a:ext cx="1727200" cy="792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椭圆 6"/>
          <p:cNvSpPr/>
          <p:nvPr/>
        </p:nvSpPr>
        <p:spPr>
          <a:xfrm>
            <a:off x="2411413" y="2636839"/>
            <a:ext cx="1835150" cy="815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320" name="文本框 1"/>
          <p:cNvSpPr txBox="1">
            <a:spLocks noChangeArrowheads="1"/>
          </p:cNvSpPr>
          <p:nvPr/>
        </p:nvSpPr>
        <p:spPr bwMode="auto">
          <a:xfrm>
            <a:off x="1908176" y="3948114"/>
            <a:ext cx="7345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一棵树  一个鸟窝  一只喜鹊</a:t>
            </a:r>
          </a:p>
        </p:txBody>
      </p:sp>
    </p:spTree>
    <p:extLst>
      <p:ext uri="{BB962C8B-B14F-4D97-AF65-F5344CB8AC3E}">
        <p14:creationId xmlns:p14="http://schemas.microsoft.com/office/powerpoint/2010/main" val="30577451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文本框 1"/>
          <p:cNvSpPr txBox="1">
            <a:spLocks noChangeArrowheads="1"/>
          </p:cNvSpPr>
          <p:nvPr/>
        </p:nvSpPr>
        <p:spPr bwMode="auto">
          <a:xfrm>
            <a:off x="468314" y="2133600"/>
            <a:ext cx="8270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    从前，这里只有一棵树，树上只有一个鸟窝，鸟窝里只有一只喜鹊。</a:t>
            </a:r>
          </a:p>
        </p:txBody>
      </p:sp>
      <p:pic>
        <p:nvPicPr>
          <p:cNvPr id="14339" name="图片 9"/>
          <p:cNvPicPr>
            <a:picLocks noChangeAspect="1"/>
          </p:cNvPicPr>
          <p:nvPr/>
        </p:nvPicPr>
        <p:blipFill>
          <a:blip r:embed="rId3" cstate="print">
            <a:clrChange>
              <a:clrFrom>
                <a:srgbClr val="F7FCF6"/>
              </a:clrFrom>
              <a:clrTo>
                <a:srgbClr val="F7FCF6">
                  <a:alpha val="0"/>
                </a:srgbClr>
              </a:clrTo>
            </a:clrChange>
            <a:extLst>
              <a:ext uri="{28A0092B-C50C-407E-A947-70E740481C1C}">
                <a14:useLocalDpi xmlns:a14="http://schemas.microsoft.com/office/drawing/2010/main" val="0"/>
              </a:ext>
            </a:extLst>
          </a:blip>
          <a:srcRect/>
          <a:stretch>
            <a:fillRect/>
          </a:stretch>
        </p:blipFill>
        <p:spPr bwMode="auto">
          <a:xfrm>
            <a:off x="-26988" y="3763963"/>
            <a:ext cx="2160588"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3950" y="4508500"/>
            <a:ext cx="2973388"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椭圆 2"/>
          <p:cNvSpPr/>
          <p:nvPr/>
        </p:nvSpPr>
        <p:spPr>
          <a:xfrm>
            <a:off x="3995739" y="2060576"/>
            <a:ext cx="1368425" cy="792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椭圆 5"/>
          <p:cNvSpPr/>
          <p:nvPr/>
        </p:nvSpPr>
        <p:spPr>
          <a:xfrm>
            <a:off x="7092950" y="2060576"/>
            <a:ext cx="1727200" cy="792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椭圆 6"/>
          <p:cNvSpPr/>
          <p:nvPr/>
        </p:nvSpPr>
        <p:spPr>
          <a:xfrm>
            <a:off x="2411413" y="2636839"/>
            <a:ext cx="1835150" cy="815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344" name="文本框 1"/>
          <p:cNvSpPr txBox="1">
            <a:spLocks noChangeArrowheads="1"/>
          </p:cNvSpPr>
          <p:nvPr/>
        </p:nvSpPr>
        <p:spPr bwMode="auto">
          <a:xfrm>
            <a:off x="1690688" y="3913189"/>
            <a:ext cx="7345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一棵树  一个鸟窝  一只喜鹊</a:t>
            </a:r>
          </a:p>
        </p:txBody>
      </p:sp>
      <p:sp>
        <p:nvSpPr>
          <p:cNvPr id="4" name="矩形 3"/>
          <p:cNvSpPr/>
          <p:nvPr/>
        </p:nvSpPr>
        <p:spPr>
          <a:xfrm>
            <a:off x="1835151" y="3524251"/>
            <a:ext cx="8208963" cy="523875"/>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FF0000"/>
                </a:solidFill>
                <a:effectLst/>
                <a:uLnTx/>
                <a:uFillTx/>
                <a:latin typeface="宋体" panose="02010600030101010101" pitchFamily="2" charset="-122"/>
                <a:ea typeface="宋体" pitchFamily="2" charset="-122"/>
                <a:cs typeface="+mn-cs"/>
              </a:rPr>
              <a:t>yì</a:t>
            </a:r>
            <a:r>
              <a:rPr kumimoji="0" lang="en-US" altLang="zh-CN" sz="2800" b="0" i="0" u="none" strike="noStrike" kern="1200" cap="none" spc="0" normalizeH="0" baseline="0" noProof="0" dirty="0">
                <a:ln>
                  <a:noFill/>
                </a:ln>
                <a:solidFill>
                  <a:srgbClr val="FF0000"/>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prstClr val="black"/>
                </a:solidFill>
                <a:effectLst/>
                <a:uLnTx/>
                <a:uFillTx/>
                <a:latin typeface="宋体" panose="02010600030101010101" pitchFamily="2" charset="-122"/>
                <a:ea typeface="宋体" pitchFamily="2" charset="-122"/>
                <a:cs typeface="+mn-cs"/>
              </a:rPr>
              <a:t>kē</a:t>
            </a:r>
            <a:r>
              <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prstClr val="black"/>
                </a:solidFill>
                <a:effectLst/>
                <a:uLnTx/>
                <a:uFillTx/>
                <a:latin typeface="宋体" panose="02010600030101010101" pitchFamily="2" charset="-122"/>
                <a:ea typeface="宋体" pitchFamily="2" charset="-122"/>
                <a:cs typeface="+mn-cs"/>
              </a:rPr>
              <a:t>shù</a:t>
            </a:r>
            <a:r>
              <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srgbClr val="FF0000"/>
                </a:solidFill>
                <a:effectLst/>
                <a:uLnTx/>
                <a:uFillTx/>
                <a:latin typeface="宋体" panose="02010600030101010101" pitchFamily="2" charset="-122"/>
                <a:ea typeface="宋体" pitchFamily="2" charset="-122"/>
                <a:cs typeface="+mn-cs"/>
              </a:rPr>
              <a:t>yí</a:t>
            </a:r>
            <a:r>
              <a:rPr kumimoji="0" lang="en-US" altLang="zh-CN" sz="2800" b="0" i="0" u="none" strike="noStrike" kern="1200" cap="none" spc="0" normalizeH="0" baseline="0" noProof="0" dirty="0">
                <a:ln>
                  <a:noFill/>
                </a:ln>
                <a:solidFill>
                  <a:srgbClr val="FF0000"/>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prstClr val="black"/>
                </a:solidFill>
                <a:effectLst/>
                <a:uLnTx/>
                <a:uFillTx/>
                <a:latin typeface="宋体" panose="02010600030101010101" pitchFamily="2" charset="-122"/>
                <a:ea typeface="宋体" pitchFamily="2" charset="-122"/>
                <a:cs typeface="+mn-cs"/>
              </a:rPr>
              <a:t>ɡè</a:t>
            </a:r>
            <a:r>
              <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prstClr val="black"/>
                </a:solidFill>
                <a:effectLst/>
                <a:uLnTx/>
                <a:uFillTx/>
                <a:latin typeface="宋体" panose="02010600030101010101" pitchFamily="2" charset="-122"/>
                <a:ea typeface="宋体" pitchFamily="2" charset="-122"/>
                <a:cs typeface="+mn-cs"/>
              </a:rPr>
              <a:t>niǎo</a:t>
            </a:r>
            <a:r>
              <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prstClr val="black"/>
                </a:solidFill>
                <a:effectLst/>
                <a:uLnTx/>
                <a:uFillTx/>
                <a:latin typeface="宋体" panose="02010600030101010101" pitchFamily="2" charset="-122"/>
                <a:ea typeface="宋体" pitchFamily="2" charset="-122"/>
                <a:cs typeface="+mn-cs"/>
              </a:rPr>
              <a:t>wō</a:t>
            </a:r>
            <a:r>
              <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srgbClr val="FF0000"/>
                </a:solidFill>
                <a:effectLst/>
                <a:uLnTx/>
                <a:uFillTx/>
                <a:latin typeface="宋体" panose="02010600030101010101" pitchFamily="2" charset="-122"/>
                <a:ea typeface="宋体" pitchFamily="2" charset="-122"/>
                <a:cs typeface="+mn-cs"/>
              </a:rPr>
              <a:t>yì</a:t>
            </a:r>
            <a:r>
              <a:rPr kumimoji="0" lang="en-US" altLang="zh-CN" sz="2800" b="0" i="0" u="none" strike="noStrike" kern="1200" cap="none" spc="0" normalizeH="0" baseline="0" noProof="0" dirty="0">
                <a:ln>
                  <a:noFill/>
                </a:ln>
                <a:solidFill>
                  <a:srgbClr val="FF0000"/>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prstClr val="black"/>
                </a:solidFill>
                <a:effectLst/>
                <a:uLnTx/>
                <a:uFillTx/>
                <a:latin typeface="宋体" panose="02010600030101010101" pitchFamily="2" charset="-122"/>
                <a:ea typeface="宋体" pitchFamily="2" charset="-122"/>
                <a:cs typeface="+mn-cs"/>
              </a:rPr>
              <a:t>zhī</a:t>
            </a:r>
            <a:r>
              <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prstClr val="black"/>
                </a:solidFill>
                <a:effectLst/>
                <a:uLnTx/>
                <a:uFillTx/>
                <a:latin typeface="宋体" panose="02010600030101010101" pitchFamily="2" charset="-122"/>
                <a:ea typeface="宋体" pitchFamily="2" charset="-122"/>
                <a:cs typeface="+mn-cs"/>
              </a:rPr>
              <a:t>xǐ</a:t>
            </a:r>
            <a:r>
              <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prstClr val="black"/>
                </a:solidFill>
                <a:effectLst/>
                <a:uLnTx/>
                <a:uFillTx/>
                <a:latin typeface="宋体" panose="02010600030101010101" pitchFamily="2" charset="-122"/>
                <a:ea typeface="宋体" pitchFamily="2" charset="-122"/>
                <a:cs typeface="+mn-cs"/>
              </a:rPr>
              <a:t>què</a:t>
            </a:r>
            <a:r>
              <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endParaRPr kumimoji="0" lang="zh-CN" altLang="en-US" sz="2800" b="0"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endParaRPr>
          </a:p>
        </p:txBody>
      </p:sp>
    </p:spTree>
    <p:extLst>
      <p:ext uri="{BB962C8B-B14F-4D97-AF65-F5344CB8AC3E}">
        <p14:creationId xmlns:p14="http://schemas.microsoft.com/office/powerpoint/2010/main" val="27269370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文本框 1"/>
          <p:cNvSpPr txBox="1">
            <a:spLocks noChangeArrowheads="1"/>
          </p:cNvSpPr>
          <p:nvPr/>
        </p:nvSpPr>
        <p:spPr bwMode="auto">
          <a:xfrm>
            <a:off x="468314" y="2133600"/>
            <a:ext cx="8270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    从前，这里只有一棵树，树上只有一个鸟窝，鸟窝里只有一只喜鹊。</a:t>
            </a:r>
          </a:p>
        </p:txBody>
      </p:sp>
      <p:pic>
        <p:nvPicPr>
          <p:cNvPr id="15363" name="图片 9"/>
          <p:cNvPicPr>
            <a:picLocks noChangeAspect="1"/>
          </p:cNvPicPr>
          <p:nvPr/>
        </p:nvPicPr>
        <p:blipFill>
          <a:blip r:embed="rId3" cstate="print">
            <a:clrChange>
              <a:clrFrom>
                <a:srgbClr val="F7FCF6"/>
              </a:clrFrom>
              <a:clrTo>
                <a:srgbClr val="F7FCF6">
                  <a:alpha val="0"/>
                </a:srgbClr>
              </a:clrTo>
            </a:clrChange>
            <a:extLst>
              <a:ext uri="{28A0092B-C50C-407E-A947-70E740481C1C}">
                <a14:useLocalDpi xmlns:a14="http://schemas.microsoft.com/office/drawing/2010/main" val="0"/>
              </a:ext>
            </a:extLst>
          </a:blip>
          <a:srcRect/>
          <a:stretch>
            <a:fillRect/>
          </a:stretch>
        </p:blipFill>
        <p:spPr bwMode="auto">
          <a:xfrm>
            <a:off x="-26988" y="3763963"/>
            <a:ext cx="2160588"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3950" y="4508500"/>
            <a:ext cx="2973388"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椭圆 2"/>
          <p:cNvSpPr/>
          <p:nvPr/>
        </p:nvSpPr>
        <p:spPr>
          <a:xfrm>
            <a:off x="3995739" y="2060576"/>
            <a:ext cx="1368425" cy="792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椭圆 5"/>
          <p:cNvSpPr/>
          <p:nvPr/>
        </p:nvSpPr>
        <p:spPr>
          <a:xfrm>
            <a:off x="7092950" y="2060576"/>
            <a:ext cx="1727200" cy="792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椭圆 6"/>
          <p:cNvSpPr/>
          <p:nvPr/>
        </p:nvSpPr>
        <p:spPr>
          <a:xfrm>
            <a:off x="2411413" y="2636839"/>
            <a:ext cx="1835150" cy="815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368" name="文本框 1"/>
          <p:cNvSpPr txBox="1">
            <a:spLocks noChangeArrowheads="1"/>
          </p:cNvSpPr>
          <p:nvPr/>
        </p:nvSpPr>
        <p:spPr bwMode="auto">
          <a:xfrm>
            <a:off x="1690688" y="3913189"/>
            <a:ext cx="7345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一棵树  一个鸟窝  一只喜鹊</a:t>
            </a:r>
          </a:p>
        </p:txBody>
      </p:sp>
      <p:sp>
        <p:nvSpPr>
          <p:cNvPr id="4" name="矩形 3"/>
          <p:cNvSpPr/>
          <p:nvPr/>
        </p:nvSpPr>
        <p:spPr>
          <a:xfrm>
            <a:off x="1835151" y="3524251"/>
            <a:ext cx="8208963" cy="523875"/>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FF0000"/>
                </a:solidFill>
                <a:effectLst/>
                <a:uLnTx/>
                <a:uFillTx/>
                <a:latin typeface="宋体" panose="02010600030101010101" pitchFamily="2" charset="-122"/>
                <a:ea typeface="宋体" pitchFamily="2" charset="-122"/>
                <a:cs typeface="+mn-cs"/>
              </a:rPr>
              <a:t>yì</a:t>
            </a:r>
            <a:r>
              <a:rPr kumimoji="0" lang="en-US" altLang="zh-CN" sz="2800" b="0" i="0" u="none" strike="noStrike" kern="1200" cap="none" spc="0" normalizeH="0" baseline="0" noProof="0" dirty="0">
                <a:ln>
                  <a:noFill/>
                </a:ln>
                <a:solidFill>
                  <a:srgbClr val="FF0000"/>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prstClr val="black"/>
                </a:solidFill>
                <a:effectLst/>
                <a:uLnTx/>
                <a:uFillTx/>
                <a:latin typeface="宋体" panose="02010600030101010101" pitchFamily="2" charset="-122"/>
                <a:ea typeface="宋体" pitchFamily="2" charset="-122"/>
                <a:cs typeface="+mn-cs"/>
              </a:rPr>
              <a:t>kē</a:t>
            </a:r>
            <a:r>
              <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prstClr val="black"/>
                </a:solidFill>
                <a:effectLst/>
                <a:uLnTx/>
                <a:uFillTx/>
                <a:latin typeface="宋体" panose="02010600030101010101" pitchFamily="2" charset="-122"/>
                <a:ea typeface="宋体" pitchFamily="2" charset="-122"/>
                <a:cs typeface="+mn-cs"/>
              </a:rPr>
              <a:t>shù</a:t>
            </a:r>
            <a:r>
              <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srgbClr val="FF0000"/>
                </a:solidFill>
                <a:effectLst/>
                <a:uLnTx/>
                <a:uFillTx/>
                <a:latin typeface="宋体" panose="02010600030101010101" pitchFamily="2" charset="-122"/>
                <a:ea typeface="宋体" pitchFamily="2" charset="-122"/>
                <a:cs typeface="+mn-cs"/>
              </a:rPr>
              <a:t>yí</a:t>
            </a:r>
            <a:r>
              <a:rPr kumimoji="0" lang="en-US" altLang="zh-CN" sz="2800" b="0" i="0" u="none" strike="noStrike" kern="1200" cap="none" spc="0" normalizeH="0" baseline="0" noProof="0" dirty="0">
                <a:ln>
                  <a:noFill/>
                </a:ln>
                <a:solidFill>
                  <a:srgbClr val="FF0000"/>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prstClr val="black"/>
                </a:solidFill>
                <a:effectLst/>
                <a:uLnTx/>
                <a:uFillTx/>
                <a:latin typeface="宋体" panose="02010600030101010101" pitchFamily="2" charset="-122"/>
                <a:ea typeface="宋体" pitchFamily="2" charset="-122"/>
                <a:cs typeface="+mn-cs"/>
              </a:rPr>
              <a:t>ɡè</a:t>
            </a:r>
            <a:r>
              <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prstClr val="black"/>
                </a:solidFill>
                <a:effectLst/>
                <a:uLnTx/>
                <a:uFillTx/>
                <a:latin typeface="宋体" panose="02010600030101010101" pitchFamily="2" charset="-122"/>
                <a:ea typeface="宋体" pitchFamily="2" charset="-122"/>
                <a:cs typeface="+mn-cs"/>
              </a:rPr>
              <a:t>niǎo</a:t>
            </a:r>
            <a:r>
              <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prstClr val="black"/>
                </a:solidFill>
                <a:effectLst/>
                <a:uLnTx/>
                <a:uFillTx/>
                <a:latin typeface="宋体" panose="02010600030101010101" pitchFamily="2" charset="-122"/>
                <a:ea typeface="宋体" pitchFamily="2" charset="-122"/>
                <a:cs typeface="+mn-cs"/>
              </a:rPr>
              <a:t>wō</a:t>
            </a:r>
            <a:r>
              <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srgbClr val="FF0000"/>
                </a:solidFill>
                <a:effectLst/>
                <a:uLnTx/>
                <a:uFillTx/>
                <a:latin typeface="宋体" panose="02010600030101010101" pitchFamily="2" charset="-122"/>
                <a:ea typeface="宋体" pitchFamily="2" charset="-122"/>
                <a:cs typeface="+mn-cs"/>
              </a:rPr>
              <a:t>yì</a:t>
            </a:r>
            <a:r>
              <a:rPr kumimoji="0" lang="en-US" altLang="zh-CN" sz="2800" b="0" i="0" u="none" strike="noStrike" kern="1200" cap="none" spc="0" normalizeH="0" baseline="0" noProof="0" dirty="0">
                <a:ln>
                  <a:noFill/>
                </a:ln>
                <a:solidFill>
                  <a:srgbClr val="FF0000"/>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prstClr val="black"/>
                </a:solidFill>
                <a:effectLst/>
                <a:uLnTx/>
                <a:uFillTx/>
                <a:latin typeface="宋体" panose="02010600030101010101" pitchFamily="2" charset="-122"/>
                <a:ea typeface="宋体" pitchFamily="2" charset="-122"/>
                <a:cs typeface="+mn-cs"/>
              </a:rPr>
              <a:t>zhī</a:t>
            </a:r>
            <a:r>
              <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prstClr val="black"/>
                </a:solidFill>
                <a:effectLst/>
                <a:uLnTx/>
                <a:uFillTx/>
                <a:latin typeface="宋体" panose="02010600030101010101" pitchFamily="2" charset="-122"/>
                <a:ea typeface="宋体" pitchFamily="2" charset="-122"/>
                <a:cs typeface="+mn-cs"/>
              </a:rPr>
              <a:t>xǐ</a:t>
            </a:r>
            <a:r>
              <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r>
              <a:rPr kumimoji="0" lang="en-US" altLang="zh-CN" sz="2800" b="0" i="0" u="none" strike="noStrike" kern="1200" cap="none" spc="0" normalizeH="0" baseline="0" noProof="0" dirty="0" err="1">
                <a:ln>
                  <a:noFill/>
                </a:ln>
                <a:solidFill>
                  <a:prstClr val="black"/>
                </a:solidFill>
                <a:effectLst/>
                <a:uLnTx/>
                <a:uFillTx/>
                <a:latin typeface="宋体" panose="02010600030101010101" pitchFamily="2" charset="-122"/>
                <a:ea typeface="宋体" pitchFamily="2" charset="-122"/>
                <a:cs typeface="+mn-cs"/>
              </a:rPr>
              <a:t>què</a:t>
            </a:r>
            <a:r>
              <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endParaRPr kumimoji="0" lang="zh-CN" altLang="en-US" sz="2800" b="0"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endParaRPr>
          </a:p>
        </p:txBody>
      </p:sp>
      <p:sp>
        <p:nvSpPr>
          <p:cNvPr id="5" name="流程图: 资料带 4"/>
          <p:cNvSpPr/>
          <p:nvPr/>
        </p:nvSpPr>
        <p:spPr>
          <a:xfrm>
            <a:off x="3563938" y="4772025"/>
            <a:ext cx="2736850" cy="1079500"/>
          </a:xfrm>
          <a:prstGeom prst="flowChartPunchedTap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变调现象</a:t>
            </a:r>
          </a:p>
        </p:txBody>
      </p:sp>
    </p:spTree>
    <p:extLst>
      <p:ext uri="{BB962C8B-B14F-4D97-AF65-F5344CB8AC3E}">
        <p14:creationId xmlns:p14="http://schemas.microsoft.com/office/powerpoint/2010/main" val="28337753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6386"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3950" y="4508500"/>
            <a:ext cx="2973388"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文本框 1"/>
          <p:cNvSpPr txBox="1">
            <a:spLocks noChangeArrowheads="1"/>
          </p:cNvSpPr>
          <p:nvPr/>
        </p:nvSpPr>
        <p:spPr bwMode="auto">
          <a:xfrm>
            <a:off x="2219326" y="3490914"/>
            <a:ext cx="827087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rPr>
              <a:t>    </a:t>
            </a:r>
            <a:r>
              <a:rPr kumimoji="0" lang="zh-CN" altLang="en-US" sz="3200" b="1"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rPr>
              <a:t>从前，这里只有一棵树，树上</a:t>
            </a:r>
            <a:endParaRPr kumimoji="0" lang="en-US" altLang="zh-CN" sz="3200" b="1"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rPr>
              <a:t>只有一个鸟窝，鸟窝里只有一只喜鹊。</a:t>
            </a:r>
          </a:p>
        </p:txBody>
      </p:sp>
      <p:pic>
        <p:nvPicPr>
          <p:cNvPr id="16388" name="图片 9"/>
          <p:cNvPicPr>
            <a:picLocks noChangeAspect="1"/>
          </p:cNvPicPr>
          <p:nvPr/>
        </p:nvPicPr>
        <p:blipFill>
          <a:blip r:embed="rId4" cstate="print">
            <a:clrChange>
              <a:clrFrom>
                <a:srgbClr val="F7FCF6"/>
              </a:clrFrom>
              <a:clrTo>
                <a:srgbClr val="F7FCF6">
                  <a:alpha val="0"/>
                </a:srgbClr>
              </a:clrTo>
            </a:clrChange>
            <a:extLst>
              <a:ext uri="{28A0092B-C50C-407E-A947-70E740481C1C}">
                <a14:useLocalDpi xmlns:a14="http://schemas.microsoft.com/office/drawing/2010/main" val="0"/>
              </a:ext>
            </a:extLst>
          </a:blip>
          <a:srcRect/>
          <a:stretch>
            <a:fillRect/>
          </a:stretch>
        </p:blipFill>
        <p:spPr bwMode="auto">
          <a:xfrm>
            <a:off x="90489" y="3752850"/>
            <a:ext cx="21605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文本框 1"/>
          <p:cNvSpPr txBox="1">
            <a:spLocks noChangeArrowheads="1"/>
          </p:cNvSpPr>
          <p:nvPr/>
        </p:nvSpPr>
        <p:spPr bwMode="auto">
          <a:xfrm>
            <a:off x="815976" y="1954214"/>
            <a:ext cx="734536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uLnTx/>
                <a:uFillTx/>
                <a:latin typeface="楷体" panose="02010609060101010101" pitchFamily="49" charset="-122"/>
                <a:ea typeface="楷体" panose="02010609060101010101" pitchFamily="49" charset="-122"/>
                <a:cs typeface="+mn-cs"/>
              </a:rPr>
              <a:t>一棵树  一个鸟窝  一只喜鹊</a:t>
            </a:r>
          </a:p>
        </p:txBody>
      </p:sp>
      <p:sp>
        <p:nvSpPr>
          <p:cNvPr id="4" name="圆角矩形 3"/>
          <p:cNvSpPr/>
          <p:nvPr/>
        </p:nvSpPr>
        <p:spPr>
          <a:xfrm>
            <a:off x="827089" y="1844676"/>
            <a:ext cx="2232025" cy="9255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圆角矩形 10"/>
          <p:cNvSpPr/>
          <p:nvPr/>
        </p:nvSpPr>
        <p:spPr>
          <a:xfrm>
            <a:off x="3132139" y="1844676"/>
            <a:ext cx="2232025" cy="9255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圆角矩形 11"/>
          <p:cNvSpPr/>
          <p:nvPr/>
        </p:nvSpPr>
        <p:spPr>
          <a:xfrm>
            <a:off x="5621339" y="1844676"/>
            <a:ext cx="2232025" cy="9255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6393" name="图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214" y="1177925"/>
            <a:ext cx="8332787"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3756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图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114" y="3152776"/>
            <a:ext cx="93662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图片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875" y="3152775"/>
            <a:ext cx="3078163"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4437" y="0"/>
            <a:ext cx="6659563" cy="63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3133726" y="2278063"/>
            <a:ext cx="5688013" cy="15113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      </a:t>
            </a:r>
            <a:r>
              <a:rPr kumimoji="0" lang="zh-CN" altLang="en-US" sz="2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从前，这里有一棵树，树上有一个鸟窝，鸟窝里有一只喜鹊。</a:t>
            </a:r>
          </a:p>
        </p:txBody>
      </p:sp>
      <p:sp>
        <p:nvSpPr>
          <p:cNvPr id="15" name="矩形 14"/>
          <p:cNvSpPr/>
          <p:nvPr/>
        </p:nvSpPr>
        <p:spPr>
          <a:xfrm>
            <a:off x="3140075" y="3789364"/>
            <a:ext cx="5689600" cy="171608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      </a:t>
            </a:r>
            <a:r>
              <a:rPr kumimoji="0" lang="zh-CN" altLang="en-US" sz="2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从前，这里只有一棵树，树上只有一个鸟窝，鸟窝里只有一只喜鹊。</a:t>
            </a:r>
          </a:p>
        </p:txBody>
      </p:sp>
    </p:spTree>
    <p:extLst>
      <p:ext uri="{BB962C8B-B14F-4D97-AF65-F5344CB8AC3E}">
        <p14:creationId xmlns:p14="http://schemas.microsoft.com/office/powerpoint/2010/main" val="24528334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251950" cy="695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555875" y="2565400"/>
            <a:ext cx="3816350" cy="9350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树很孤单。</a:t>
            </a:r>
          </a:p>
        </p:txBody>
      </p:sp>
    </p:spTree>
    <p:extLst>
      <p:ext uri="{BB962C8B-B14F-4D97-AF65-F5344CB8AC3E}">
        <p14:creationId xmlns:p14="http://schemas.microsoft.com/office/powerpoint/2010/main" val="13251716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827088" y="4149725"/>
            <a:ext cx="7777162" cy="13668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喜鹊很孤单。</a:t>
            </a:r>
          </a:p>
        </p:txBody>
      </p:sp>
      <p:pic>
        <p:nvPicPr>
          <p:cNvPr id="19460" name="图片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188" y="4437063"/>
            <a:ext cx="15224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7740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827088" y="1773239"/>
            <a:ext cx="7777162" cy="13684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树很孤单，喜鹊</a:t>
            </a:r>
            <a:r>
              <a:rPr kumimoji="0" lang="zh-CN" altLang="en-US" sz="4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也</a:t>
            </a:r>
            <a:r>
              <a:rPr kumimoji="0" lang="zh-CN" altLang="en-US" sz="4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很孤单。</a:t>
            </a:r>
          </a:p>
        </p:txBody>
      </p:sp>
      <p:pic>
        <p:nvPicPr>
          <p:cNvPr id="20484" name="图片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9838" y="4365626"/>
            <a:ext cx="487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5934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背景.jpg"/>
          <p:cNvPicPr>
            <a:picLocks noChangeAspect="1"/>
          </p:cNvPicPr>
          <p:nvPr/>
        </p:nvPicPr>
        <p:blipFill>
          <a:blip r:embed="rId2" cstate="print"/>
          <a:srcRect r="55524" b="7444"/>
          <a:stretch>
            <a:fillRect/>
          </a:stretch>
        </p:blipFill>
        <p:spPr>
          <a:xfrm>
            <a:off x="0" y="0"/>
            <a:ext cx="9144000" cy="6858000"/>
          </a:xfrm>
          <a:prstGeom prst="rect">
            <a:avLst/>
          </a:prstGeom>
        </p:spPr>
      </p:pic>
      <p:sp>
        <p:nvSpPr>
          <p:cNvPr id="6146"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a:spcBef>
                <a:spcPct val="0"/>
              </a:spcBef>
              <a:buFont typeface="Arial" panose="020B0604020202020204" pitchFamily="34" charset="0"/>
              <a:buNone/>
            </a:pPr>
            <a:fld id="{AF076696-6548-4999-A226-2D08B23E4E3B}" type="slidenum">
              <a:rPr lang="zh-TW" altLang="en-US" sz="1400" smtClean="0">
                <a:latin typeface="宋体" panose="02010600030101010101" pitchFamily="2" charset="-122"/>
                <a:ea typeface="宋体" panose="02010600030101010101" pitchFamily="2" charset="-122"/>
              </a:rPr>
              <a:pPr>
                <a:spcBef>
                  <a:spcPct val="0"/>
                </a:spcBef>
                <a:buFont typeface="Arial" panose="020B0604020202020204" pitchFamily="34" charset="0"/>
                <a:buNone/>
              </a:pPr>
              <a:t>4</a:t>
            </a:fld>
            <a:endParaRPr lang="en-US" altLang="zh-TW" sz="1400" smtClean="0">
              <a:latin typeface="宋体" panose="02010600030101010101" pitchFamily="2" charset="-122"/>
              <a:ea typeface="宋体" panose="02010600030101010101" pitchFamily="2" charset="-122"/>
            </a:endParaRPr>
          </a:p>
        </p:txBody>
      </p:sp>
      <p:sp>
        <p:nvSpPr>
          <p:cNvPr id="6147" name="TextBox 3"/>
          <p:cNvSpPr txBox="1">
            <a:spLocks noChangeArrowheads="1"/>
          </p:cNvSpPr>
          <p:nvPr/>
        </p:nvSpPr>
        <p:spPr bwMode="auto">
          <a:xfrm>
            <a:off x="838200" y="1981200"/>
            <a:ext cx="701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eaLnBrk="1" hangingPunct="1">
              <a:spcBef>
                <a:spcPct val="0"/>
              </a:spcBef>
              <a:buFont typeface="Arial" panose="020B0604020202020204" pitchFamily="34" charset="0"/>
              <a:buNone/>
            </a:pPr>
            <a:endParaRPr lang="zh-CN" altLang="en-US" sz="1800">
              <a:latin typeface="微软雅黑" panose="020B0503020204020204" pitchFamily="34" charset="-122"/>
              <a:ea typeface="PMingLiU" panose="02020500000000000000" pitchFamily="18" charset="-120"/>
            </a:endParaRPr>
          </a:p>
        </p:txBody>
      </p:sp>
      <p:sp>
        <p:nvSpPr>
          <p:cNvPr id="6148" name="Rectangle 1"/>
          <p:cNvSpPr>
            <a:spLocks noChangeArrowheads="1"/>
          </p:cNvSpPr>
          <p:nvPr/>
        </p:nvSpPr>
        <p:spPr bwMode="auto">
          <a:xfrm>
            <a:off x="609600" y="1143000"/>
            <a:ext cx="6629400" cy="1108075"/>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a:lnSpc>
                <a:spcPct val="150000"/>
              </a:lnSpc>
              <a:spcBef>
                <a:spcPct val="0"/>
              </a:spcBef>
              <a:buFont typeface="Arial" panose="020B0604020202020204" pitchFamily="34" charset="0"/>
              <a:buNone/>
            </a:pPr>
            <a:endParaRPr lang="en-US" altLang="zh-CN" sz="2400" b="1">
              <a:solidFill>
                <a:srgbClr val="C00000"/>
              </a:solidFill>
              <a:latin typeface="楷体" panose="02010609060101010101" pitchFamily="49" charset="-122"/>
              <a:ea typeface="楷体" panose="02010609060101010101" pitchFamily="49" charset="-122"/>
              <a:cs typeface="宋体" panose="02010600030101010101" pitchFamily="2" charset="-122"/>
            </a:endParaRPr>
          </a:p>
          <a:p>
            <a:pPr>
              <a:lnSpc>
                <a:spcPct val="150000"/>
              </a:lnSpc>
              <a:spcBef>
                <a:spcPct val="0"/>
              </a:spcBef>
              <a:buFont typeface="Arial" panose="020B0604020202020204" pitchFamily="34" charset="0"/>
              <a:buNone/>
            </a:pPr>
            <a:endParaRPr lang="en-US" altLang="zh-CN" sz="2000" b="1">
              <a:solidFill>
                <a:srgbClr val="3E3E3E"/>
              </a:solidFill>
              <a:latin typeface="楷体" panose="02010609060101010101" pitchFamily="49" charset="-122"/>
              <a:ea typeface="楷体" panose="02010609060101010101" pitchFamily="49" charset="-122"/>
              <a:cs typeface="宋体" panose="02010600030101010101" pitchFamily="2" charset="-122"/>
            </a:endParaRPr>
          </a:p>
        </p:txBody>
      </p:sp>
      <p:pic>
        <p:nvPicPr>
          <p:cNvPr id="8" name="图片 7"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6149" name="矩形 5"/>
          <p:cNvSpPr>
            <a:spLocks noChangeArrowheads="1"/>
          </p:cNvSpPr>
          <p:nvPr/>
        </p:nvSpPr>
        <p:spPr bwMode="auto">
          <a:xfrm>
            <a:off x="301625" y="1295400"/>
            <a:ext cx="8083550"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eaLnBrk="1" hangingPunct="1">
              <a:lnSpc>
                <a:spcPct val="150000"/>
              </a:lnSpc>
              <a:spcBef>
                <a:spcPct val="0"/>
              </a:spcBef>
              <a:buFont typeface="Arial" panose="020B0604020202020204" pitchFamily="34" charset="0"/>
              <a:buNone/>
            </a:pPr>
            <a:r>
              <a:rPr lang="zh-CN" altLang="en-US" sz="3600" b="1" dirty="0">
                <a:solidFill>
                  <a:srgbClr val="000066"/>
                </a:solidFill>
                <a:latin typeface="华文行楷" panose="02010800040101010101" pitchFamily="2" charset="-122"/>
                <a:ea typeface="华文行楷" panose="02010800040101010101" pitchFamily="2" charset="-122"/>
              </a:rPr>
              <a:t>    </a:t>
            </a:r>
          </a:p>
        </p:txBody>
      </p:sp>
      <p:sp>
        <p:nvSpPr>
          <p:cNvPr id="9" name="TextBox 4"/>
          <p:cNvSpPr>
            <a:spLocks noGrp="1" noChangeArrowheads="1"/>
          </p:cNvSpPr>
          <p:nvPr>
            <p:ph idx="1"/>
          </p:nvPr>
        </p:nvSpPr>
        <p:spPr bwMode="auto">
          <a:xfrm>
            <a:off x="304800" y="1219200"/>
            <a:ext cx="8229600" cy="502920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0170" tIns="46990" rIns="90170" bIns="46990">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algn="ctr" eaLnBrk="1" hangingPunct="1">
              <a:lnSpc>
                <a:spcPct val="150000"/>
              </a:lnSpc>
              <a:spcBef>
                <a:spcPct val="0"/>
              </a:spcBef>
              <a:buFont typeface="Arial" panose="020B0604020202020204" pitchFamily="34" charset="0"/>
              <a:buNone/>
            </a:pPr>
            <a:r>
              <a:rPr lang="zh-CN" altLang="en-US" sz="4400" b="1" dirty="0">
                <a:solidFill>
                  <a:srgbClr val="A50021"/>
                </a:solidFill>
                <a:latin typeface="华文新魏" panose="02010800040101010101" pitchFamily="2" charset="-122"/>
                <a:ea typeface="华文新魏" panose="02010800040101010101" pitchFamily="2" charset="-122"/>
                <a:sym typeface="宋体" panose="02010600030101010101" pitchFamily="2" charset="-122"/>
              </a:rPr>
              <a:t>精神与文化同发展    </a:t>
            </a:r>
            <a:endParaRPr lang="en-US" altLang="zh-CN" sz="4400" b="1" dirty="0">
              <a:solidFill>
                <a:srgbClr val="A50021"/>
              </a:solidFill>
              <a:latin typeface="华文新魏" panose="02010800040101010101" pitchFamily="2" charset="-122"/>
              <a:ea typeface="华文新魏" panose="02010800040101010101" pitchFamily="2" charset="-122"/>
              <a:sym typeface="宋体" panose="02010600030101010101" pitchFamily="2" charset="-122"/>
            </a:endParaRPr>
          </a:p>
          <a:p>
            <a:pPr algn="ctr" eaLnBrk="1" hangingPunct="1">
              <a:lnSpc>
                <a:spcPct val="150000"/>
              </a:lnSpc>
              <a:spcBef>
                <a:spcPct val="0"/>
              </a:spcBef>
              <a:buFont typeface="Arial" panose="020B0604020202020204" pitchFamily="34" charset="0"/>
              <a:buNone/>
            </a:pPr>
            <a:r>
              <a:rPr lang="zh-CN" altLang="en-US" sz="4400" b="1" dirty="0">
                <a:solidFill>
                  <a:srgbClr val="A50021"/>
                </a:solidFill>
                <a:latin typeface="华文新魏" panose="02010800040101010101" pitchFamily="2" charset="-122"/>
                <a:ea typeface="华文新魏" panose="02010800040101010101" pitchFamily="2" charset="-122"/>
                <a:sym typeface="宋体" panose="02010600030101010101" pitchFamily="2" charset="-122"/>
              </a:rPr>
              <a:t>智慧与人格共塑造    </a:t>
            </a:r>
            <a:endParaRPr lang="en-US" altLang="zh-CN" sz="4400" b="1" dirty="0">
              <a:solidFill>
                <a:srgbClr val="A50021"/>
              </a:solidFill>
              <a:latin typeface="华文新魏" panose="02010800040101010101" pitchFamily="2" charset="-122"/>
              <a:ea typeface="华文新魏" panose="02010800040101010101" pitchFamily="2" charset="-122"/>
              <a:sym typeface="宋体" panose="02010600030101010101" pitchFamily="2" charset="-122"/>
            </a:endParaRPr>
          </a:p>
          <a:p>
            <a:pPr eaLnBrk="1" hangingPunct="1">
              <a:spcBef>
                <a:spcPct val="0"/>
              </a:spcBef>
              <a:buFont typeface="Arial" panose="020B0604020202020204" pitchFamily="34" charset="0"/>
              <a:buNone/>
            </a:pPr>
            <a:endParaRPr lang="en-US" altLang="zh-CN" b="1" dirty="0">
              <a:solidFill>
                <a:srgbClr val="A50021"/>
              </a:solidFill>
              <a:latin typeface="华文新魏" panose="02010800040101010101" pitchFamily="2" charset="-122"/>
              <a:ea typeface="华文新魏" panose="02010800040101010101" pitchFamily="2" charset="-122"/>
              <a:sym typeface="宋体" panose="02010600030101010101" pitchFamily="2" charset="-122"/>
            </a:endParaRPr>
          </a:p>
          <a:p>
            <a:pPr algn="r" eaLnBrk="1" hangingPunct="1">
              <a:spcBef>
                <a:spcPct val="0"/>
              </a:spcBef>
              <a:buFont typeface="Arial" panose="020B0604020202020204" pitchFamily="34" charset="0"/>
              <a:buNone/>
            </a:pPr>
            <a:endParaRPr lang="en-US" altLang="zh-CN" sz="2400" b="1" dirty="0">
              <a:solidFill>
                <a:srgbClr val="A50021"/>
              </a:solidFill>
              <a:latin typeface="华文新魏" panose="02010800040101010101" pitchFamily="2" charset="-122"/>
              <a:ea typeface="华文新魏" panose="02010800040101010101" pitchFamily="2" charset="-122"/>
              <a:sym typeface="宋体" panose="02010600030101010101" pitchFamily="2" charset="-122"/>
            </a:endParaRPr>
          </a:p>
        </p:txBody>
      </p:sp>
    </p:spTree>
    <p:extLst>
      <p:ext uri="{BB962C8B-B14F-4D97-AF65-F5344CB8AC3E}">
        <p14:creationId xmlns:p14="http://schemas.microsoft.com/office/powerpoint/2010/main" val="1676540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603251" y="1412876"/>
            <a:ext cx="8289925" cy="26638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从前，这里只有一棵树，树上只有一个鸟窝，鸟窝里只有一只喜鹊。</a:t>
            </a:r>
            <a:endPar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树很孤单，喜鹊也很孤单。</a:t>
            </a:r>
          </a:p>
        </p:txBody>
      </p:sp>
      <p:pic>
        <p:nvPicPr>
          <p:cNvPr id="21508" name="图片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8401" y="4365626"/>
            <a:ext cx="6318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56862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251950" cy="689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603251" y="1412876"/>
            <a:ext cx="8289925" cy="26638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从前，这里</a:t>
            </a:r>
            <a:r>
              <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只有</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一棵树，树上</a:t>
            </a:r>
            <a:r>
              <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只有</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一个鸟窝，鸟窝里</a:t>
            </a:r>
            <a:r>
              <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只有</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一只喜鹊。</a:t>
            </a:r>
            <a:endPar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树很孤单，喜鹊也很孤单。</a:t>
            </a:r>
          </a:p>
        </p:txBody>
      </p:sp>
      <p:pic>
        <p:nvPicPr>
          <p:cNvPr id="22532" name="图片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8401" y="4365626"/>
            <a:ext cx="6318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40051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251950" cy="689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611189" y="1392239"/>
            <a:ext cx="8289925" cy="26638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从前，这里</a:t>
            </a:r>
            <a:r>
              <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只有</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一棵树，树上</a:t>
            </a:r>
            <a:r>
              <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只有</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一个鸟窝，鸟窝里</a:t>
            </a:r>
            <a:r>
              <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只有</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一只喜鹊。</a:t>
            </a:r>
            <a:endPar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树很孤单，喜鹊也很孤单。</a:t>
            </a:r>
          </a:p>
        </p:txBody>
      </p:sp>
      <p:pic>
        <p:nvPicPr>
          <p:cNvPr id="23556" name="图片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8401" y="4365626"/>
            <a:ext cx="6318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椭圆 4"/>
          <p:cNvSpPr/>
          <p:nvPr/>
        </p:nvSpPr>
        <p:spPr>
          <a:xfrm>
            <a:off x="3924300" y="1916114"/>
            <a:ext cx="431800" cy="50323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椭圆 5"/>
          <p:cNvSpPr/>
          <p:nvPr/>
        </p:nvSpPr>
        <p:spPr>
          <a:xfrm>
            <a:off x="6804025" y="1916114"/>
            <a:ext cx="431800" cy="50323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椭圆 6"/>
          <p:cNvSpPr/>
          <p:nvPr/>
        </p:nvSpPr>
        <p:spPr>
          <a:xfrm>
            <a:off x="2484438" y="2492375"/>
            <a:ext cx="431800" cy="50323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074068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611189" y="1392239"/>
            <a:ext cx="8289925" cy="26638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从前，这里</a:t>
            </a:r>
            <a:r>
              <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只有</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一棵树，树上</a:t>
            </a:r>
            <a:r>
              <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只有</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一个鸟窝，鸟窝里</a:t>
            </a:r>
            <a:r>
              <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只有</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一只喜鹊。</a:t>
            </a:r>
            <a:endPar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树很孤单，喜鹊也很孤单。</a:t>
            </a:r>
          </a:p>
        </p:txBody>
      </p:sp>
      <p:pic>
        <p:nvPicPr>
          <p:cNvPr id="24580" name="图片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8401" y="4365626"/>
            <a:ext cx="6318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椭圆 4"/>
          <p:cNvSpPr/>
          <p:nvPr/>
        </p:nvSpPr>
        <p:spPr>
          <a:xfrm>
            <a:off x="3924300" y="1916114"/>
            <a:ext cx="431800" cy="50323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椭圆 5"/>
          <p:cNvSpPr/>
          <p:nvPr/>
        </p:nvSpPr>
        <p:spPr>
          <a:xfrm>
            <a:off x="6804025" y="1916114"/>
            <a:ext cx="431800" cy="50323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椭圆 6"/>
          <p:cNvSpPr/>
          <p:nvPr/>
        </p:nvSpPr>
        <p:spPr>
          <a:xfrm>
            <a:off x="2484438" y="2492375"/>
            <a:ext cx="431800" cy="50323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上箭头 7"/>
          <p:cNvSpPr/>
          <p:nvPr/>
        </p:nvSpPr>
        <p:spPr>
          <a:xfrm>
            <a:off x="5940426" y="2714625"/>
            <a:ext cx="792163" cy="1225550"/>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585" name="文本框 8"/>
          <p:cNvSpPr txBox="1">
            <a:spLocks noChangeArrowheads="1"/>
          </p:cNvSpPr>
          <p:nvPr/>
        </p:nvSpPr>
        <p:spPr bwMode="auto">
          <a:xfrm>
            <a:off x="6659564" y="3067050"/>
            <a:ext cx="19907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a:t>
            </a:r>
            <a:r>
              <a:rPr kumimoji="0" lang="zh-CN" altLang="en-US"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联系上文</a:t>
            </a:r>
            <a:r>
              <a:rPr kumimoji="0" lang="en-US" altLang="zh-CN"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a:t>
            </a:r>
            <a:endParaRPr kumimoji="0" lang="zh-CN" altLang="en-US"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894521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 2"/>
          <p:cNvSpPr/>
          <p:nvPr/>
        </p:nvSpPr>
        <p:spPr>
          <a:xfrm>
            <a:off x="449264" y="2708276"/>
            <a:ext cx="8353425" cy="26654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后来，这里种了好多好多树，每棵树上都有鸟窝，每个鸟窝里都有喜鹊。</a:t>
            </a:r>
          </a:p>
        </p:txBody>
      </p:sp>
    </p:spTree>
    <p:extLst>
      <p:ext uri="{BB962C8B-B14F-4D97-AF65-F5344CB8AC3E}">
        <p14:creationId xmlns:p14="http://schemas.microsoft.com/office/powerpoint/2010/main" val="13314030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3203575" y="1916113"/>
            <a:ext cx="4248150" cy="7921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树有了邻居。</a:t>
            </a:r>
          </a:p>
        </p:txBody>
      </p:sp>
    </p:spTree>
    <p:extLst>
      <p:ext uri="{BB962C8B-B14F-4D97-AF65-F5344CB8AC3E}">
        <p14:creationId xmlns:p14="http://schemas.microsoft.com/office/powerpoint/2010/main" val="22449476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03"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3203575" y="1916113"/>
            <a:ext cx="4248150" cy="7921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喜鹊有了邻居。</a:t>
            </a:r>
          </a:p>
        </p:txBody>
      </p:sp>
      <p:pic>
        <p:nvPicPr>
          <p:cNvPr id="27652"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1" y="2492376"/>
            <a:ext cx="504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6776" y="1247776"/>
            <a:ext cx="504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图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425" y="1162050"/>
            <a:ext cx="50323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1052514"/>
            <a:ext cx="5032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图片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8675" y="1430339"/>
            <a:ext cx="503238"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060576"/>
            <a:ext cx="5032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图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8139" y="2924176"/>
            <a:ext cx="3444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图片 10"/>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43813" y="1054101"/>
            <a:ext cx="487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图片 1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9326" y="1301751"/>
            <a:ext cx="487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图片 1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68976" y="1147764"/>
            <a:ext cx="487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图片 1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2188" y="1320801"/>
            <a:ext cx="488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图片 1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3888" y="1211263"/>
            <a:ext cx="4873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图片 1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0888" y="2632076"/>
            <a:ext cx="487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图片 1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24013" y="2306638"/>
            <a:ext cx="4873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图片 17"/>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738" y="2198688"/>
            <a:ext cx="4873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图片 1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9088" y="1943101"/>
            <a:ext cx="487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图片 1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34338" y="1247776"/>
            <a:ext cx="488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图片 20"/>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66101" y="1409700"/>
            <a:ext cx="760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图片 2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1725" y="2711450"/>
            <a:ext cx="889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1" name="图片 22"/>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01775" y="1695451"/>
            <a:ext cx="782638"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2" name="图片 23"/>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1819" y="1577976"/>
            <a:ext cx="8651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1530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0"/>
            <a:ext cx="925195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417514" y="4165601"/>
            <a:ext cx="8391525" cy="955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树有了邻居，喜鹊</a:t>
            </a:r>
            <a:r>
              <a:rPr kumimoji="0" lang="zh-CN" altLang="en-US" sz="44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也</a:t>
            </a: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有了邻居。</a:t>
            </a:r>
          </a:p>
        </p:txBody>
      </p:sp>
      <p:pic>
        <p:nvPicPr>
          <p:cNvPr id="28676"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1" y="2492376"/>
            <a:ext cx="504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6776" y="1247776"/>
            <a:ext cx="504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图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425" y="1162050"/>
            <a:ext cx="50323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1052514"/>
            <a:ext cx="5032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图片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8675" y="1430339"/>
            <a:ext cx="503238"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060576"/>
            <a:ext cx="5032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图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8139" y="2924176"/>
            <a:ext cx="3444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图片 10"/>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43813" y="1054101"/>
            <a:ext cx="487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图片 1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9326" y="1301751"/>
            <a:ext cx="487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图片 1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68976" y="1147764"/>
            <a:ext cx="487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图片 1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2188" y="1320801"/>
            <a:ext cx="488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图片 1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3888" y="1211263"/>
            <a:ext cx="4873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图片 1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0888" y="2632076"/>
            <a:ext cx="487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图片 1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24013" y="2306638"/>
            <a:ext cx="4873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0" name="图片 17"/>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738" y="2198688"/>
            <a:ext cx="4873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1" name="图片 1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9088" y="1943101"/>
            <a:ext cx="487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2" name="图片 1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34338" y="1247776"/>
            <a:ext cx="488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3" name="图片 20"/>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66101" y="1409700"/>
            <a:ext cx="760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4" name="图片 2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1725" y="2711450"/>
            <a:ext cx="889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5" name="图片 22"/>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01775" y="1695451"/>
            <a:ext cx="782638"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6" name="图片 23"/>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0550" y="1563689"/>
            <a:ext cx="8651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140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9698"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4717" y="2238992"/>
            <a:ext cx="115252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4" cstate="print">
            <a:extLst/>
          </a:blip>
          <a:stretch>
            <a:fillRect/>
          </a:stretch>
        </p:blipFill>
        <p:spPr>
          <a:xfrm>
            <a:off x="3635897" y="2924944"/>
            <a:ext cx="4517069" cy="3193708"/>
          </a:xfrm>
          <a:prstGeom prst="rect">
            <a:avLst/>
          </a:prstGeom>
          <a:ln>
            <a:noFill/>
          </a:ln>
          <a:effectLst>
            <a:softEdge rad="112500"/>
          </a:effectLst>
        </p:spPr>
      </p:pic>
      <p:sp>
        <p:nvSpPr>
          <p:cNvPr id="3" name="矩形 2"/>
          <p:cNvSpPr/>
          <p:nvPr/>
        </p:nvSpPr>
        <p:spPr>
          <a:xfrm>
            <a:off x="2484439" y="1773238"/>
            <a:ext cx="1800225" cy="8175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招 呼</a:t>
            </a:r>
          </a:p>
        </p:txBody>
      </p:sp>
      <p:sp>
        <p:nvSpPr>
          <p:cNvPr id="4" name="矩形 3"/>
          <p:cNvSpPr/>
          <p:nvPr/>
        </p:nvSpPr>
        <p:spPr>
          <a:xfrm>
            <a:off x="2555875" y="1268413"/>
            <a:ext cx="2520950" cy="46196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err="1">
                <a:ln>
                  <a:noFill/>
                </a:ln>
                <a:solidFill>
                  <a:prstClr val="black"/>
                </a:solidFill>
                <a:effectLst/>
                <a:uLnTx/>
                <a:uFillTx/>
                <a:latin typeface="宋体" panose="02010600030101010101" pitchFamily="2" charset="-122"/>
                <a:ea typeface="宋体" pitchFamily="2" charset="-122"/>
                <a:cs typeface="+mn-cs"/>
              </a:rPr>
              <a:t>zhāo</a:t>
            </a:r>
            <a:r>
              <a:rPr kumimoji="0" lang="en-US" altLang="zh-CN" sz="2400" b="1"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r>
              <a:rPr kumimoji="0" lang="en-US" altLang="zh-CN" sz="2400" b="1" i="0" u="none" strike="noStrike" kern="1200" cap="none" spc="0" normalizeH="0" baseline="0" noProof="0" dirty="0" err="1">
                <a:ln>
                  <a:noFill/>
                </a:ln>
                <a:solidFill>
                  <a:prstClr val="black"/>
                </a:solidFill>
                <a:effectLst/>
                <a:uLnTx/>
                <a:uFillTx/>
                <a:latin typeface="宋体" panose="02010600030101010101" pitchFamily="2" charset="-122"/>
                <a:ea typeface="宋体" pitchFamily="2" charset="-122"/>
                <a:cs typeface="+mn-cs"/>
              </a:rPr>
              <a:t>hu</a:t>
            </a:r>
            <a:r>
              <a:rPr kumimoji="0" lang="en-US" altLang="zh-CN" sz="2400" b="1"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endParaRPr kumimoji="0"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endParaRPr>
          </a:p>
        </p:txBody>
      </p:sp>
    </p:spTree>
    <p:extLst>
      <p:ext uri="{BB962C8B-B14F-4D97-AF65-F5344CB8AC3E}">
        <p14:creationId xmlns:p14="http://schemas.microsoft.com/office/powerpoint/2010/main" val="31369139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3349" y="-1"/>
            <a:ext cx="7310651" cy="689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539751" y="1989139"/>
            <a:ext cx="1008063" cy="30241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叽叽喳喳</a:t>
            </a:r>
          </a:p>
        </p:txBody>
      </p:sp>
    </p:spTree>
    <p:extLst>
      <p:ext uri="{BB962C8B-B14F-4D97-AF65-F5344CB8AC3E}">
        <p14:creationId xmlns:p14="http://schemas.microsoft.com/office/powerpoint/2010/main" val="42176987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p:cNvSpPr txBox="1">
            <a:spLocks noChangeArrowheads="1"/>
          </p:cNvSpPr>
          <p:nvPr/>
        </p:nvSpPr>
        <p:spPr bwMode="auto">
          <a:xfrm>
            <a:off x="838200" y="1981200"/>
            <a:ext cx="701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80808"/>
              </a:solidFill>
              <a:effectLst/>
              <a:uLnTx/>
              <a:uFillTx/>
              <a:latin typeface="微软雅黑" panose="020B0503020204020204" pitchFamily="34" charset="-122"/>
              <a:ea typeface="PMingLiU" panose="02020500000000000000" pitchFamily="18" charset="-120"/>
              <a:cs typeface="+mn-cs"/>
            </a:endParaRPr>
          </a:p>
        </p:txBody>
      </p:sp>
      <p:sp>
        <p:nvSpPr>
          <p:cNvPr id="8195" name="矩形 8"/>
          <p:cNvSpPr>
            <a:spLocks noChangeArrowheads="1"/>
          </p:cNvSpPr>
          <p:nvPr/>
        </p:nvSpPr>
        <p:spPr bwMode="auto">
          <a:xfrm>
            <a:off x="609600" y="609600"/>
            <a:ext cx="7543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rPr>
              <a:t>苏幕遮</a:t>
            </a:r>
            <a:r>
              <a:rPr kumimoji="0" lang="en-US" altLang="zh-CN"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rPr>
              <a:t>·</a:t>
            </a:r>
            <a:r>
              <a:rPr kumimoji="0" lang="zh-CN" altLang="en-US"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rPr>
              <a:t>敬知己</a:t>
            </a: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rPr>
              <a:t>　　年如梭，岁荏苒。知己难寻，只恨相逢晚。恣意之时难复返，对酒当歌，明月依窗幔。 </a:t>
            </a:r>
            <a:endParaRPr kumimoji="0" lang="en-US" altLang="zh-CN"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en-US" altLang="zh-CN"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rPr>
              <a:t>    </a:t>
            </a:r>
            <a:r>
              <a:rPr kumimoji="0" lang="zh-CN" altLang="en-US"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rPr>
              <a:t>故人离，情泛滥。独对轩窗，醇酒空觉淡。待到枝头花烂漫，具备佳酌，静候君归岸。</a:t>
            </a:r>
          </a:p>
        </p:txBody>
      </p:sp>
    </p:spTree>
    <p:extLst>
      <p:ext uri="{BB962C8B-B14F-4D97-AF65-F5344CB8AC3E}">
        <p14:creationId xmlns:p14="http://schemas.microsoft.com/office/powerpoint/2010/main" val="48608286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9388" y="0"/>
            <a:ext cx="5154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323851" y="1844675"/>
            <a:ext cx="3527425" cy="31686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每天天一亮，喜鹊们叽叽喳喳叫几声，打着招呼一起飞出去了。</a:t>
            </a:r>
          </a:p>
        </p:txBody>
      </p:sp>
    </p:spTree>
    <p:extLst>
      <p:ext uri="{BB962C8B-B14F-4D97-AF65-F5344CB8AC3E}">
        <p14:creationId xmlns:p14="http://schemas.microsoft.com/office/powerpoint/2010/main" val="16047336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50492"/>
            <a:ext cx="10494963"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7314" y="-1"/>
            <a:ext cx="6618287"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1403351" y="3679825"/>
            <a:ext cx="3313113" cy="1079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安安静静</a:t>
            </a:r>
          </a:p>
        </p:txBody>
      </p:sp>
    </p:spTree>
    <p:extLst>
      <p:ext uri="{BB962C8B-B14F-4D97-AF65-F5344CB8AC3E}">
        <p14:creationId xmlns:p14="http://schemas.microsoft.com/office/powerpoint/2010/main" val="42273159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493" y="901353"/>
            <a:ext cx="10494963"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5714" y="0"/>
            <a:ext cx="6618287" cy="286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611188" y="3933825"/>
            <a:ext cx="8064500" cy="172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天一黑，他们又叽叽喳喳地一起飞回窝里，安安静静地睡觉了。</a:t>
            </a:r>
          </a:p>
        </p:txBody>
      </p:sp>
    </p:spTree>
    <p:extLst>
      <p:ext uri="{BB962C8B-B14F-4D97-AF65-F5344CB8AC3E}">
        <p14:creationId xmlns:p14="http://schemas.microsoft.com/office/powerpoint/2010/main" val="10791652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9980" y="0"/>
            <a:ext cx="279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611189" y="1412875"/>
            <a:ext cx="5184775" cy="42481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3600" b="1" i="0" u="none" strike="noStrike" kern="1200" cap="none" spc="0" normalizeH="0" baseline="0" noProof="0" dirty="0">
                <a:ln>
                  <a:noFill/>
                </a:ln>
                <a:solidFill>
                  <a:srgbClr val="1F497D">
                    <a:lumMod val="75000"/>
                  </a:srgbClr>
                </a:solidFill>
                <a:effectLst/>
                <a:uLnTx/>
                <a:uFillTx/>
                <a:latin typeface="楷体" panose="02010609060101010101" pitchFamily="49" charset="-122"/>
                <a:ea typeface="楷体" panose="02010609060101010101" pitchFamily="49" charset="-122"/>
                <a:cs typeface="+mn-cs"/>
              </a:rPr>
              <a:t>每天天一亮，喜鹊们叽叽喳喳叫几声，打着招呼一起飞出去了。</a:t>
            </a:r>
            <a:r>
              <a:rPr kumimoji="0" lang="zh-CN" altLang="en-US" sz="3600" b="1" i="0" u="none" strike="noStrike" kern="1200" cap="none" spc="0" normalizeH="0" baseline="0" noProof="0" dirty="0">
                <a:ln>
                  <a:noFill/>
                </a:ln>
                <a:solidFill>
                  <a:srgbClr val="C0504D">
                    <a:lumMod val="75000"/>
                  </a:srgbClr>
                </a:solidFill>
                <a:effectLst/>
                <a:uLnTx/>
                <a:uFillTx/>
                <a:latin typeface="楷体" panose="02010609060101010101" pitchFamily="49" charset="-122"/>
                <a:ea typeface="楷体" panose="02010609060101010101" pitchFamily="49" charset="-122"/>
                <a:cs typeface="+mn-cs"/>
              </a:rPr>
              <a:t>天一黑，他们又叽叽喳喳地一起飞回窝里，安安静静地睡觉了。</a:t>
            </a:r>
          </a:p>
        </p:txBody>
      </p:sp>
    </p:spTree>
    <p:extLst>
      <p:ext uri="{BB962C8B-B14F-4D97-AF65-F5344CB8AC3E}">
        <p14:creationId xmlns:p14="http://schemas.microsoft.com/office/powerpoint/2010/main" val="4147935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5842"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5850" y="2724150"/>
            <a:ext cx="42481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文本框 2"/>
          <p:cNvSpPr txBox="1">
            <a:spLocks noChangeArrowheads="1"/>
          </p:cNvSpPr>
          <p:nvPr/>
        </p:nvSpPr>
        <p:spPr bwMode="auto">
          <a:xfrm>
            <a:off x="1331914" y="1844676"/>
            <a:ext cx="6340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树很快乐，喜鹊也很快乐。</a:t>
            </a:r>
          </a:p>
        </p:txBody>
      </p:sp>
    </p:spTree>
    <p:extLst>
      <p:ext uri="{BB962C8B-B14F-4D97-AF65-F5344CB8AC3E}">
        <p14:creationId xmlns:p14="http://schemas.microsoft.com/office/powerpoint/2010/main" val="18449990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1950" cy="692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611189" y="1392239"/>
            <a:ext cx="8289925" cy="26638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每天天一亮，喜鹊们叽叽喳喳叫几声，打着招呼一起飞出去了。天一黑，他们又叽叽喳喳地一起飞回窝里，安安静静地睡觉了。 </a:t>
            </a:r>
            <a:endPar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4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树很快乐，喜鹊也很快乐。</a:t>
            </a:r>
            <a:endPar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pic>
        <p:nvPicPr>
          <p:cNvPr id="36868" name="图片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8401" y="4365626"/>
            <a:ext cx="6318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上箭头 7"/>
          <p:cNvSpPr/>
          <p:nvPr/>
        </p:nvSpPr>
        <p:spPr>
          <a:xfrm>
            <a:off x="5795963" y="2825750"/>
            <a:ext cx="792162" cy="1225550"/>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870" name="文本框 8"/>
          <p:cNvSpPr txBox="1">
            <a:spLocks noChangeArrowheads="1"/>
          </p:cNvSpPr>
          <p:nvPr/>
        </p:nvSpPr>
        <p:spPr bwMode="auto">
          <a:xfrm>
            <a:off x="6588125" y="3529014"/>
            <a:ext cx="19891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a:t>
            </a:r>
            <a:r>
              <a:rPr kumimoji="0" lang="zh-CN" altLang="en-US"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联系上文</a:t>
            </a:r>
            <a:r>
              <a:rPr kumimoji="0" lang="en-US" altLang="zh-CN"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a:t>
            </a:r>
            <a:endParaRPr kumimoji="0" lang="zh-CN" altLang="en-US"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36871" name="图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47900" y="4232276"/>
            <a:ext cx="154305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图片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221163"/>
            <a:ext cx="1543050"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850" y="4295776"/>
            <a:ext cx="154305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图片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5464" y="4292601"/>
            <a:ext cx="1544637"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3193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7890" name="组合 4"/>
          <p:cNvGrpSpPr>
            <a:grpSpLocks/>
          </p:cNvGrpSpPr>
          <p:nvPr/>
        </p:nvGrpSpPr>
        <p:grpSpPr bwMode="auto">
          <a:xfrm>
            <a:off x="3276600" y="2205039"/>
            <a:ext cx="1887538" cy="1970087"/>
            <a:chOff x="317986" y="1665630"/>
            <a:chExt cx="1887537" cy="1970088"/>
          </a:xfrm>
        </p:grpSpPr>
        <p:pic>
          <p:nvPicPr>
            <p:cNvPr id="37898"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986" y="1748180"/>
              <a:ext cx="1887537"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TextBox 4"/>
            <p:cNvSpPr txBox="1">
              <a:spLocks noChangeArrowheads="1"/>
            </p:cNvSpPr>
            <p:nvPr/>
          </p:nvSpPr>
          <p:spPr bwMode="auto">
            <a:xfrm>
              <a:off x="343617" y="1665630"/>
              <a:ext cx="1838325" cy="1938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快</a:t>
              </a:r>
            </a:p>
          </p:txBody>
        </p:sp>
      </p:grpSp>
      <p:sp>
        <p:nvSpPr>
          <p:cNvPr id="5" name="矩形 4"/>
          <p:cNvSpPr/>
          <p:nvPr/>
        </p:nvSpPr>
        <p:spPr>
          <a:xfrm>
            <a:off x="3505200" y="1457326"/>
            <a:ext cx="1428750" cy="8302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1200" cap="none" spc="0" normalizeH="0" baseline="0" noProof="0" dirty="0" err="1">
                <a:ln>
                  <a:noFill/>
                </a:ln>
                <a:solidFill>
                  <a:srgbClr val="FF3300"/>
                </a:solidFill>
                <a:effectLst/>
                <a:uLnTx/>
                <a:uFillTx/>
                <a:latin typeface="宋体" panose="02010600030101010101" pitchFamily="2" charset="-122"/>
                <a:ea typeface="宋体" pitchFamily="2" charset="-122"/>
                <a:cs typeface="+mn-cs"/>
              </a:rPr>
              <a:t>kuài</a:t>
            </a:r>
            <a:endParaRPr kumimoji="0" lang="zh-CN" altLang="en-US" sz="4800" b="1" i="0" u="none" strike="noStrike" kern="1200" cap="none" spc="0" normalizeH="0" baseline="0" noProof="0" dirty="0">
              <a:ln>
                <a:noFill/>
              </a:ln>
              <a:solidFill>
                <a:srgbClr val="FF3300"/>
              </a:solidFill>
              <a:effectLst/>
              <a:uLnTx/>
              <a:uFillTx/>
              <a:latin typeface="宋体" panose="02010600030101010101" pitchFamily="2" charset="-122"/>
              <a:ea typeface="宋体" pitchFamily="2" charset="-122"/>
              <a:cs typeface="+mn-cs"/>
            </a:endParaRPr>
          </a:p>
        </p:txBody>
      </p:sp>
      <p:sp>
        <p:nvSpPr>
          <p:cNvPr id="7" name="矩形 6"/>
          <p:cNvSpPr/>
          <p:nvPr/>
        </p:nvSpPr>
        <p:spPr>
          <a:xfrm>
            <a:off x="6599238" y="3076575"/>
            <a:ext cx="392112" cy="58420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宋体" panose="02010600030101010101" pitchFamily="2" charset="-122"/>
                <a:ea typeface="宋体" pitchFamily="2" charset="-122"/>
                <a:cs typeface="+mn-cs"/>
              </a:rPr>
              <a:t> </a:t>
            </a:r>
            <a:endParaRPr kumimoji="0" lang="zh-CN" altLang="en-US" sz="3200" b="1" i="0" u="none" strike="noStrike" kern="1200" cap="none" spc="0" normalizeH="0" baseline="0" noProof="0" dirty="0">
              <a:ln>
                <a:noFill/>
              </a:ln>
              <a:solidFill>
                <a:srgbClr val="0000FF"/>
              </a:solidFill>
              <a:effectLst/>
              <a:uLnTx/>
              <a:uFillTx/>
              <a:latin typeface="宋体" panose="02010600030101010101" pitchFamily="2" charset="-122"/>
              <a:ea typeface="宋体" pitchFamily="2" charset="-122"/>
              <a:cs typeface="+mn-cs"/>
            </a:endParaRPr>
          </a:p>
        </p:txBody>
      </p:sp>
      <p:pic>
        <p:nvPicPr>
          <p:cNvPr id="37893"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4254501"/>
            <a:ext cx="9715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62076" y="3022601"/>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2830514"/>
            <a:ext cx="19558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7588" y="5084763"/>
            <a:ext cx="45386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0"/>
          <p:cNvSpPr>
            <a:spLocks noChangeArrowheads="1"/>
          </p:cNvSpPr>
          <p:nvPr/>
        </p:nvSpPr>
        <p:spPr bwMode="auto">
          <a:xfrm>
            <a:off x="1116014" y="4954588"/>
            <a:ext cx="1081087" cy="572464"/>
          </a:xfrm>
          <a:prstGeom prst="rect">
            <a:avLst/>
          </a:prstGeom>
          <a:solidFill>
            <a:srgbClr val="FFFFFF">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26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rPr>
              <a:t>笔顺：</a:t>
            </a:r>
            <a:endParaRPr kumimoji="0" lang="zh-CN" altLang="en-US" sz="2600" b="1" i="0" u="none" strike="noStrike" kern="1200" cap="none" spc="0" normalizeH="0" baseline="0" noProof="0">
              <a:ln>
                <a:noFill/>
              </a:ln>
              <a:solidFill>
                <a:prstClr val="black"/>
              </a:solidFill>
              <a:effectLst/>
              <a:uLnTx/>
              <a:uFillTx/>
              <a:latin typeface="楷体_GB2312"/>
              <a:ea typeface="楷体_GB2312"/>
              <a:cs typeface="楷体_GB2312"/>
            </a:endParaRPr>
          </a:p>
        </p:txBody>
      </p:sp>
    </p:spTree>
    <p:extLst>
      <p:ext uri="{BB962C8B-B14F-4D97-AF65-F5344CB8AC3E}">
        <p14:creationId xmlns:p14="http://schemas.microsoft.com/office/powerpoint/2010/main" val="4115979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8914" name="组合 4"/>
          <p:cNvGrpSpPr>
            <a:grpSpLocks/>
          </p:cNvGrpSpPr>
          <p:nvPr/>
        </p:nvGrpSpPr>
        <p:grpSpPr bwMode="auto">
          <a:xfrm>
            <a:off x="3275014" y="1658939"/>
            <a:ext cx="1887537" cy="1990725"/>
            <a:chOff x="-473621" y="1048673"/>
            <a:chExt cx="1887537" cy="1989382"/>
          </a:xfrm>
        </p:grpSpPr>
        <p:pic>
          <p:nvPicPr>
            <p:cNvPr id="38917"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621" y="1150517"/>
              <a:ext cx="1887537"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Box 4"/>
            <p:cNvSpPr txBox="1">
              <a:spLocks noChangeArrowheads="1"/>
            </p:cNvSpPr>
            <p:nvPr/>
          </p:nvSpPr>
          <p:spPr bwMode="auto">
            <a:xfrm>
              <a:off x="-473621" y="1048673"/>
              <a:ext cx="1838325" cy="1938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乐</a:t>
              </a:r>
            </a:p>
          </p:txBody>
        </p:sp>
      </p:grpSp>
      <p:pic>
        <p:nvPicPr>
          <p:cNvPr id="38915"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830639"/>
            <a:ext cx="19875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图片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7414" y="3830639"/>
            <a:ext cx="6992937"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4255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9938" name="组合 4"/>
          <p:cNvGrpSpPr>
            <a:grpSpLocks/>
          </p:cNvGrpSpPr>
          <p:nvPr/>
        </p:nvGrpSpPr>
        <p:grpSpPr bwMode="auto">
          <a:xfrm>
            <a:off x="3275014" y="1658939"/>
            <a:ext cx="1887537" cy="1990725"/>
            <a:chOff x="-473621" y="1048673"/>
            <a:chExt cx="1887537" cy="1989382"/>
          </a:xfrm>
        </p:grpSpPr>
        <p:pic>
          <p:nvPicPr>
            <p:cNvPr id="39941"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621" y="1150517"/>
              <a:ext cx="1887537"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Box 4"/>
            <p:cNvSpPr txBox="1">
              <a:spLocks noChangeArrowheads="1"/>
            </p:cNvSpPr>
            <p:nvPr/>
          </p:nvSpPr>
          <p:spPr bwMode="auto">
            <a:xfrm>
              <a:off x="-473621" y="1048673"/>
              <a:ext cx="1838325" cy="1938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乐</a:t>
              </a:r>
            </a:p>
          </p:txBody>
        </p:sp>
      </p:grpSp>
      <p:pic>
        <p:nvPicPr>
          <p:cNvPr id="39939"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3214" y="4437064"/>
            <a:ext cx="352107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矩形 10"/>
          <p:cNvSpPr>
            <a:spLocks noChangeArrowheads="1"/>
          </p:cNvSpPr>
          <p:nvPr/>
        </p:nvSpPr>
        <p:spPr bwMode="auto">
          <a:xfrm>
            <a:off x="1735139" y="4383088"/>
            <a:ext cx="1081087" cy="572464"/>
          </a:xfrm>
          <a:prstGeom prst="rect">
            <a:avLst/>
          </a:prstGeom>
          <a:solidFill>
            <a:srgbClr val="FFFFFF">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26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rPr>
              <a:t>笔顺：</a:t>
            </a:r>
            <a:endParaRPr kumimoji="0" lang="zh-CN" altLang="en-US" sz="2600" b="1" i="0" u="none" strike="noStrike" kern="1200" cap="none" spc="0" normalizeH="0" baseline="0" noProof="0">
              <a:ln>
                <a:noFill/>
              </a:ln>
              <a:solidFill>
                <a:prstClr val="black"/>
              </a:solidFill>
              <a:effectLst/>
              <a:uLnTx/>
              <a:uFillTx/>
              <a:latin typeface="楷体_GB2312"/>
              <a:ea typeface="楷体_GB2312"/>
              <a:cs typeface="楷体_GB2312"/>
            </a:endParaRPr>
          </a:p>
        </p:txBody>
      </p:sp>
    </p:spTree>
    <p:extLst>
      <p:ext uri="{BB962C8B-B14F-4D97-AF65-F5344CB8AC3E}">
        <p14:creationId xmlns:p14="http://schemas.microsoft.com/office/powerpoint/2010/main" val="33929091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0962" name="组合 4"/>
          <p:cNvGrpSpPr>
            <a:grpSpLocks/>
          </p:cNvGrpSpPr>
          <p:nvPr/>
        </p:nvGrpSpPr>
        <p:grpSpPr bwMode="auto">
          <a:xfrm>
            <a:off x="3378200" y="1630364"/>
            <a:ext cx="1887538" cy="1989137"/>
            <a:chOff x="-473621" y="1048673"/>
            <a:chExt cx="1887537" cy="1989382"/>
          </a:xfrm>
        </p:grpSpPr>
        <p:pic>
          <p:nvPicPr>
            <p:cNvPr id="40966"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621" y="1150517"/>
              <a:ext cx="1887537"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Box 4"/>
            <p:cNvSpPr txBox="1">
              <a:spLocks noChangeArrowheads="1"/>
            </p:cNvSpPr>
            <p:nvPr/>
          </p:nvSpPr>
          <p:spPr bwMode="auto">
            <a:xfrm>
              <a:off x="-473621" y="1048673"/>
              <a:ext cx="1838325" cy="1938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乐</a:t>
              </a:r>
            </a:p>
          </p:txBody>
        </p:sp>
      </p:grpSp>
      <p:sp>
        <p:nvSpPr>
          <p:cNvPr id="5" name="矩形 4"/>
          <p:cNvSpPr/>
          <p:nvPr/>
        </p:nvSpPr>
        <p:spPr>
          <a:xfrm>
            <a:off x="3225800" y="981076"/>
            <a:ext cx="806450" cy="8302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1200" cap="none" spc="0" normalizeH="0" baseline="0" noProof="0" dirty="0" err="1">
                <a:ln>
                  <a:noFill/>
                </a:ln>
                <a:solidFill>
                  <a:srgbClr val="FF3300"/>
                </a:solidFill>
                <a:effectLst/>
                <a:uLnTx/>
                <a:uFillTx/>
                <a:latin typeface="宋体" panose="02010600030101010101" pitchFamily="2" charset="-122"/>
                <a:ea typeface="宋体" pitchFamily="2" charset="-122"/>
                <a:cs typeface="+mn-cs"/>
              </a:rPr>
              <a:t>lè</a:t>
            </a:r>
            <a:endParaRPr kumimoji="0" lang="zh-CN" altLang="en-US" sz="4800" b="1" i="0" u="none" strike="noStrike" kern="1200" cap="none" spc="0" normalizeH="0" baseline="0" noProof="0" dirty="0">
              <a:ln>
                <a:noFill/>
              </a:ln>
              <a:solidFill>
                <a:srgbClr val="FF3300"/>
              </a:solidFill>
              <a:effectLst/>
              <a:uLnTx/>
              <a:uFillTx/>
              <a:latin typeface="宋体" panose="02010600030101010101" pitchFamily="2" charset="-122"/>
              <a:ea typeface="宋体" pitchFamily="2" charset="-122"/>
              <a:cs typeface="+mn-cs"/>
            </a:endParaRPr>
          </a:p>
        </p:txBody>
      </p:sp>
      <p:sp>
        <p:nvSpPr>
          <p:cNvPr id="8" name="矩形 7"/>
          <p:cNvSpPr/>
          <p:nvPr/>
        </p:nvSpPr>
        <p:spPr>
          <a:xfrm>
            <a:off x="4356100" y="979488"/>
            <a:ext cx="1117600" cy="83185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1200" cap="none" spc="0" normalizeH="0" baseline="0" noProof="0" dirty="0" err="1">
                <a:ln>
                  <a:noFill/>
                </a:ln>
                <a:solidFill>
                  <a:srgbClr val="FF3300"/>
                </a:solidFill>
                <a:effectLst/>
                <a:uLnTx/>
                <a:uFillTx/>
                <a:latin typeface="宋体" panose="02010600030101010101" pitchFamily="2" charset="-122"/>
                <a:ea typeface="宋体" pitchFamily="2" charset="-122"/>
                <a:cs typeface="+mn-cs"/>
              </a:rPr>
              <a:t>yuè</a:t>
            </a:r>
            <a:endParaRPr kumimoji="0" lang="zh-CN" altLang="en-US" sz="4800" b="1" i="0" u="none" strike="noStrike" kern="1200" cap="none" spc="0" normalizeH="0" baseline="0" noProof="0" dirty="0">
              <a:ln>
                <a:noFill/>
              </a:ln>
              <a:solidFill>
                <a:srgbClr val="FF3300"/>
              </a:solidFill>
              <a:effectLst/>
              <a:uLnTx/>
              <a:uFillTx/>
              <a:latin typeface="宋体" panose="02010600030101010101" pitchFamily="2" charset="-122"/>
              <a:ea typeface="宋体" pitchFamily="2" charset="-122"/>
              <a:cs typeface="+mn-cs"/>
            </a:endParaRPr>
          </a:p>
        </p:txBody>
      </p:sp>
      <p:sp>
        <p:nvSpPr>
          <p:cNvPr id="4" name="矩形 3"/>
          <p:cNvSpPr/>
          <p:nvPr/>
        </p:nvSpPr>
        <p:spPr>
          <a:xfrm>
            <a:off x="250826" y="3649663"/>
            <a:ext cx="8785225" cy="13065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音乐</a:t>
            </a:r>
            <a:r>
              <a:rPr kumimoji="0" lang="zh-CN" altLang="en-US" sz="36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  ）</a:t>
            </a:r>
            <a:r>
              <a:rPr kumimoji="0" lang="zh-CN" altLang="en-US" sz="2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课上，同学们唱歌跳舞很快乐（  ）。</a:t>
            </a:r>
          </a:p>
        </p:txBody>
      </p:sp>
    </p:spTree>
    <p:extLst>
      <p:ext uri="{BB962C8B-B14F-4D97-AF65-F5344CB8AC3E}">
        <p14:creationId xmlns:p14="http://schemas.microsoft.com/office/powerpoint/2010/main" val="228774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TextBox 3"/>
          <p:cNvSpPr txBox="1">
            <a:spLocks noChangeArrowheads="1"/>
          </p:cNvSpPr>
          <p:nvPr/>
        </p:nvSpPr>
        <p:spPr bwMode="auto">
          <a:xfrm>
            <a:off x="838200" y="1981200"/>
            <a:ext cx="701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80808"/>
              </a:solidFill>
              <a:effectLst/>
              <a:uLnTx/>
              <a:uFillTx/>
              <a:latin typeface="微软雅黑" panose="020B0503020204020204" pitchFamily="34" charset="-122"/>
              <a:ea typeface="PMingLiU" panose="02020500000000000000" pitchFamily="18" charset="-120"/>
              <a:cs typeface="+mn-cs"/>
            </a:endParaRPr>
          </a:p>
        </p:txBody>
      </p:sp>
      <p:sp>
        <p:nvSpPr>
          <p:cNvPr id="9219" name="矩形 8"/>
          <p:cNvSpPr>
            <a:spLocks noChangeArrowheads="1"/>
          </p:cNvSpPr>
          <p:nvPr/>
        </p:nvSpPr>
        <p:spPr bwMode="auto">
          <a:xfrm>
            <a:off x="457200" y="609600"/>
            <a:ext cx="7772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rPr>
              <a:t>苏幕遮</a:t>
            </a:r>
            <a:r>
              <a:rPr kumimoji="0" lang="en-US" altLang="zh-CN"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rPr>
              <a:t>·</a:t>
            </a:r>
            <a:r>
              <a:rPr kumimoji="0" lang="zh-CN" altLang="en-US"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rPr>
              <a:t>敬知己</a:t>
            </a: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rPr>
              <a:t>　　年如梭，岁荏苒。知己难寻，只恨相逢晚。恣意之时难复返，对酒当歌，明月依窗幔。 </a:t>
            </a:r>
            <a:endParaRPr kumimoji="0" lang="en-US" altLang="zh-CN"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en-US" altLang="zh-CN"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rPr>
              <a:t>    </a:t>
            </a:r>
            <a:r>
              <a:rPr kumimoji="0" lang="zh-CN" altLang="en-US"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rPr>
              <a:t>故人离，情泛滥。独对轩窗，醇酒空觉淡。待到枝头花烂漫，具备佳酌，静候君归岸。</a:t>
            </a:r>
          </a:p>
        </p:txBody>
      </p:sp>
      <p:pic>
        <p:nvPicPr>
          <p:cNvPr id="9220" name="图片 9"/>
          <p:cNvPicPr>
            <a:picLocks noChangeAspect="1"/>
          </p:cNvPicPr>
          <p:nvPr/>
        </p:nvPicPr>
        <p:blipFill>
          <a:blip r:embed="rId2">
            <a:extLst>
              <a:ext uri="{28A0092B-C50C-407E-A947-70E740481C1C}">
                <a14:useLocalDpi xmlns:a14="http://schemas.microsoft.com/office/drawing/2010/main" val="0"/>
              </a:ext>
            </a:extLst>
          </a:blip>
          <a:srcRect b="7921"/>
          <a:stretch>
            <a:fillRect/>
          </a:stretch>
        </p:blipFill>
        <p:spPr bwMode="auto">
          <a:xfrm>
            <a:off x="914400" y="3505200"/>
            <a:ext cx="290830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10"/>
          <p:cNvSpPr txBox="1">
            <a:spLocks noChangeArrowheads="1"/>
          </p:cNvSpPr>
          <p:nvPr/>
        </p:nvSpPr>
        <p:spPr bwMode="auto">
          <a:xfrm>
            <a:off x="4038600" y="4114800"/>
            <a:ext cx="388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3200" b="1" i="0" u="none" strike="noStrike" kern="1200" cap="none" spc="0" normalizeH="0" baseline="0" noProof="0">
                <a:ln>
                  <a:noFill/>
                </a:ln>
                <a:solidFill>
                  <a:srgbClr val="080808"/>
                </a:solidFill>
                <a:effectLst/>
                <a:uLnTx/>
                <a:uFillTx/>
                <a:latin typeface="华文新魏" panose="02010800040101010101" pitchFamily="2" charset="-122"/>
                <a:ea typeface="华文新魏" panose="02010800040101010101" pitchFamily="2" charset="-122"/>
                <a:cs typeface="+mn-cs"/>
              </a:rPr>
              <a:t>人大附中    </a:t>
            </a:r>
            <a:r>
              <a:rPr kumimoji="0" lang="en-US" altLang="zh-CN" sz="3200" b="1" i="0" u="none" strike="noStrike" kern="1200" cap="none" spc="0" normalizeH="0" baseline="0" noProof="0">
                <a:ln>
                  <a:noFill/>
                </a:ln>
                <a:solidFill>
                  <a:srgbClr val="080808"/>
                </a:solidFill>
                <a:effectLst/>
                <a:uLnTx/>
                <a:uFillTx/>
                <a:latin typeface="华文新魏" panose="02010800040101010101" pitchFamily="2" charset="-122"/>
                <a:ea typeface="华文新魏" panose="02010800040101010101" pitchFamily="2" charset="-122"/>
                <a:cs typeface="+mn-cs"/>
              </a:rPr>
              <a:t>2015</a:t>
            </a:r>
            <a:r>
              <a:rPr kumimoji="0" lang="zh-CN" altLang="en-US" sz="3200" b="1" i="0" u="none" strike="noStrike" kern="1200" cap="none" spc="0" normalizeH="0" baseline="0" noProof="0">
                <a:ln>
                  <a:noFill/>
                </a:ln>
                <a:solidFill>
                  <a:srgbClr val="080808"/>
                </a:solidFill>
                <a:effectLst/>
                <a:uLnTx/>
                <a:uFillTx/>
                <a:latin typeface="华文新魏" panose="02010800040101010101" pitchFamily="2" charset="-122"/>
                <a:ea typeface="华文新魏" panose="02010800040101010101" pitchFamily="2" charset="-122"/>
                <a:cs typeface="+mn-cs"/>
              </a:rPr>
              <a:t>年</a:t>
            </a:r>
            <a:endParaRPr kumimoji="0" lang="en-US" altLang="zh-CN" sz="3200" b="1" i="0" u="none" strike="noStrike" kern="1200" cap="none" spc="0" normalizeH="0" baseline="0" noProof="0">
              <a:ln>
                <a:noFill/>
              </a:ln>
              <a:solidFill>
                <a:srgbClr val="080808"/>
              </a:solidFill>
              <a:effectLst/>
              <a:uLnTx/>
              <a:uFillTx/>
              <a:latin typeface="华文新魏" panose="02010800040101010101" pitchFamily="2" charset="-122"/>
              <a:ea typeface="华文新魏" panose="02010800040101010101" pitchFamily="2"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3200" b="1" i="0" u="none" strike="noStrike" kern="1200" cap="none" spc="0" normalizeH="0" baseline="0" noProof="0">
                <a:ln>
                  <a:noFill/>
                </a:ln>
                <a:solidFill>
                  <a:srgbClr val="080808"/>
                </a:solidFill>
                <a:effectLst/>
                <a:uLnTx/>
                <a:uFillTx/>
                <a:latin typeface="华文新魏" panose="02010800040101010101" pitchFamily="2" charset="-122"/>
                <a:ea typeface="华文新魏" panose="02010800040101010101" pitchFamily="2" charset="-122"/>
                <a:cs typeface="+mn-cs"/>
              </a:rPr>
              <a:t>理科状元    刘智昕</a:t>
            </a:r>
          </a:p>
        </p:txBody>
      </p:sp>
    </p:spTree>
    <p:extLst>
      <p:ext uri="{BB962C8B-B14F-4D97-AF65-F5344CB8AC3E}">
        <p14:creationId xmlns:p14="http://schemas.microsoft.com/office/powerpoint/2010/main" val="51166294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1986" name="组合 4"/>
          <p:cNvGrpSpPr>
            <a:grpSpLocks/>
          </p:cNvGrpSpPr>
          <p:nvPr/>
        </p:nvGrpSpPr>
        <p:grpSpPr bwMode="auto">
          <a:xfrm>
            <a:off x="3378200" y="1628776"/>
            <a:ext cx="1887538" cy="1990725"/>
            <a:chOff x="-473621" y="1047469"/>
            <a:chExt cx="1887537" cy="1990586"/>
          </a:xfrm>
        </p:grpSpPr>
        <p:pic>
          <p:nvPicPr>
            <p:cNvPr id="41992"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621" y="1150517"/>
              <a:ext cx="1887537"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TextBox 4"/>
            <p:cNvSpPr txBox="1">
              <a:spLocks noChangeArrowheads="1"/>
            </p:cNvSpPr>
            <p:nvPr/>
          </p:nvSpPr>
          <p:spPr bwMode="auto">
            <a:xfrm>
              <a:off x="-448469" y="1047469"/>
              <a:ext cx="1838325" cy="1938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乐</a:t>
              </a:r>
            </a:p>
          </p:txBody>
        </p:sp>
      </p:grpSp>
      <p:sp>
        <p:nvSpPr>
          <p:cNvPr id="5" name="矩形 4"/>
          <p:cNvSpPr/>
          <p:nvPr/>
        </p:nvSpPr>
        <p:spPr>
          <a:xfrm>
            <a:off x="3225800" y="981076"/>
            <a:ext cx="806450" cy="8302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1200" cap="none" spc="0" normalizeH="0" baseline="0" noProof="0" dirty="0" err="1">
                <a:ln>
                  <a:noFill/>
                </a:ln>
                <a:solidFill>
                  <a:srgbClr val="FF3300"/>
                </a:solidFill>
                <a:effectLst/>
                <a:uLnTx/>
                <a:uFillTx/>
                <a:latin typeface="宋体" panose="02010600030101010101" pitchFamily="2" charset="-122"/>
                <a:ea typeface="宋体" pitchFamily="2" charset="-122"/>
                <a:cs typeface="+mn-cs"/>
              </a:rPr>
              <a:t>lè</a:t>
            </a:r>
            <a:endParaRPr kumimoji="0" lang="zh-CN" altLang="en-US" sz="4800" b="1" i="0" u="none" strike="noStrike" kern="1200" cap="none" spc="0" normalizeH="0" baseline="0" noProof="0" dirty="0">
              <a:ln>
                <a:noFill/>
              </a:ln>
              <a:solidFill>
                <a:srgbClr val="FF3300"/>
              </a:solidFill>
              <a:effectLst/>
              <a:uLnTx/>
              <a:uFillTx/>
              <a:latin typeface="宋体" panose="02010600030101010101" pitchFamily="2" charset="-122"/>
              <a:ea typeface="宋体" pitchFamily="2" charset="-122"/>
              <a:cs typeface="+mn-cs"/>
            </a:endParaRPr>
          </a:p>
        </p:txBody>
      </p:sp>
      <p:sp>
        <p:nvSpPr>
          <p:cNvPr id="8" name="矩形 7"/>
          <p:cNvSpPr/>
          <p:nvPr/>
        </p:nvSpPr>
        <p:spPr>
          <a:xfrm>
            <a:off x="4356100" y="979488"/>
            <a:ext cx="1117600" cy="83185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1200" cap="none" spc="0" normalizeH="0" baseline="0" noProof="0" dirty="0" err="1">
                <a:ln>
                  <a:noFill/>
                </a:ln>
                <a:solidFill>
                  <a:srgbClr val="FF3300"/>
                </a:solidFill>
                <a:effectLst/>
                <a:uLnTx/>
                <a:uFillTx/>
                <a:latin typeface="宋体" panose="02010600030101010101" pitchFamily="2" charset="-122"/>
                <a:ea typeface="宋体" pitchFamily="2" charset="-122"/>
                <a:cs typeface="+mn-cs"/>
              </a:rPr>
              <a:t>yuè</a:t>
            </a:r>
            <a:endParaRPr kumimoji="0" lang="zh-CN" altLang="en-US" sz="4800" b="1" i="0" u="none" strike="noStrike" kern="1200" cap="none" spc="0" normalizeH="0" baseline="0" noProof="0" dirty="0">
              <a:ln>
                <a:noFill/>
              </a:ln>
              <a:solidFill>
                <a:srgbClr val="FF3300"/>
              </a:solidFill>
              <a:effectLst/>
              <a:uLnTx/>
              <a:uFillTx/>
              <a:latin typeface="宋体" panose="02010600030101010101" pitchFamily="2" charset="-122"/>
              <a:ea typeface="宋体" pitchFamily="2" charset="-122"/>
              <a:cs typeface="+mn-cs"/>
            </a:endParaRPr>
          </a:p>
        </p:txBody>
      </p:sp>
      <p:sp>
        <p:nvSpPr>
          <p:cNvPr id="4" name="矩形 3"/>
          <p:cNvSpPr/>
          <p:nvPr/>
        </p:nvSpPr>
        <p:spPr>
          <a:xfrm>
            <a:off x="250826" y="3649663"/>
            <a:ext cx="8785225" cy="13065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音乐</a:t>
            </a:r>
            <a:r>
              <a:rPr kumimoji="0" lang="zh-CN" altLang="en-US" sz="36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  ）</a:t>
            </a:r>
            <a:r>
              <a:rPr kumimoji="0" lang="zh-CN" altLang="en-US" sz="2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课上，同学们唱歌跳舞很快乐（  ）。</a:t>
            </a:r>
          </a:p>
        </p:txBody>
      </p:sp>
      <p:sp>
        <p:nvSpPr>
          <p:cNvPr id="9" name="矩形 8"/>
          <p:cNvSpPr/>
          <p:nvPr/>
        </p:nvSpPr>
        <p:spPr>
          <a:xfrm>
            <a:off x="1619251" y="4076701"/>
            <a:ext cx="1152525" cy="461963"/>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err="1">
                <a:ln>
                  <a:noFill/>
                </a:ln>
                <a:solidFill>
                  <a:srgbClr val="FF3300"/>
                </a:solidFill>
                <a:effectLst/>
                <a:uLnTx/>
                <a:uFillTx/>
                <a:latin typeface="宋体" panose="02010600030101010101" pitchFamily="2" charset="-122"/>
                <a:ea typeface="宋体" pitchFamily="2" charset="-122"/>
                <a:cs typeface="+mn-cs"/>
              </a:rPr>
              <a:t>yuè</a:t>
            </a:r>
            <a:endParaRPr kumimoji="0" lang="zh-CN" altLang="en-US" sz="2400" b="1" i="0" u="none" strike="noStrike" kern="1200" cap="none" spc="0" normalizeH="0" baseline="0" noProof="0" dirty="0">
              <a:ln>
                <a:noFill/>
              </a:ln>
              <a:solidFill>
                <a:srgbClr val="FF3300"/>
              </a:solidFill>
              <a:effectLst/>
              <a:uLnTx/>
              <a:uFillTx/>
              <a:latin typeface="宋体" panose="02010600030101010101" pitchFamily="2" charset="-122"/>
              <a:ea typeface="宋体" pitchFamily="2" charset="-122"/>
              <a:cs typeface="+mn-cs"/>
            </a:endParaRPr>
          </a:p>
        </p:txBody>
      </p:sp>
      <p:sp>
        <p:nvSpPr>
          <p:cNvPr id="11" name="矩形 10"/>
          <p:cNvSpPr/>
          <p:nvPr/>
        </p:nvSpPr>
        <p:spPr>
          <a:xfrm>
            <a:off x="7524750" y="4103689"/>
            <a:ext cx="546100" cy="52228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err="1">
                <a:ln>
                  <a:noFill/>
                </a:ln>
                <a:solidFill>
                  <a:srgbClr val="FF3300"/>
                </a:solidFill>
                <a:effectLst/>
                <a:uLnTx/>
                <a:uFillTx/>
                <a:latin typeface="宋体" panose="02010600030101010101" pitchFamily="2" charset="-122"/>
                <a:ea typeface="宋体" pitchFamily="2" charset="-122"/>
                <a:cs typeface="+mn-cs"/>
              </a:rPr>
              <a:t>lè</a:t>
            </a:r>
            <a:endParaRPr kumimoji="0" lang="zh-CN" altLang="en-US" sz="2800" b="1" i="0" u="none" strike="noStrike" kern="1200" cap="none" spc="0" normalizeH="0" baseline="0" noProof="0" dirty="0">
              <a:ln>
                <a:noFill/>
              </a:ln>
              <a:solidFill>
                <a:srgbClr val="FF3300"/>
              </a:solidFill>
              <a:effectLst/>
              <a:uLnTx/>
              <a:uFillTx/>
              <a:latin typeface="宋体" panose="02010600030101010101" pitchFamily="2" charset="-122"/>
              <a:ea typeface="宋体" pitchFamily="2" charset="-122"/>
              <a:cs typeface="+mn-cs"/>
            </a:endParaRPr>
          </a:p>
        </p:txBody>
      </p:sp>
    </p:spTree>
    <p:extLst>
      <p:ext uri="{BB962C8B-B14F-4D97-AF65-F5344CB8AC3E}">
        <p14:creationId xmlns:p14="http://schemas.microsoft.com/office/powerpoint/2010/main" val="16177273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447153" y="564892"/>
            <a:ext cx="7029412" cy="649408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40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rPr>
              <a:t>写字：</a:t>
            </a:r>
            <a:endParaRPr kumimoji="0" lang="en-US" altLang="zh-CN" sz="40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40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rPr>
              <a:t>遵循身心规律</a:t>
            </a:r>
            <a:r>
              <a:rPr kumimoji="0" lang="en-US" altLang="zh-CN" sz="40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rPr>
              <a:t>——</a:t>
            </a:r>
            <a:r>
              <a:rPr kumimoji="0" lang="zh-CN" altLang="en-US" sz="40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rPr>
              <a:t>感知美</a:t>
            </a:r>
            <a:endParaRPr kumimoji="0" lang="en-US" altLang="zh-CN" sz="40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rPr>
              <a:t>（一）笔画指导有童趣</a:t>
            </a:r>
            <a:endParaRPr kumimoji="0" lang="en-US" altLang="zh-CN"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rPr>
              <a:t>例如：</a:t>
            </a:r>
            <a:endParaRPr kumimoji="0" lang="en-US" altLang="zh-CN"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rPr>
              <a:t>“横”用力一顿轻轻走，末尾一顿往回收。</a:t>
            </a:r>
            <a:endParaRPr kumimoji="0" lang="en-US" altLang="zh-CN"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rPr>
              <a:t>“捺”轻轻落笔斜下走，慢慢用力快出脚。</a:t>
            </a:r>
            <a:endParaRPr kumimoji="0" lang="en-US" altLang="zh-CN"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rPr>
              <a:t>“提”用力一顿斜上挑，快速提笔露针尖。</a:t>
            </a:r>
            <a:endParaRPr kumimoji="0" lang="en-US" altLang="zh-CN"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rPr>
              <a:t>“竖钩”用力一顿轻又直，向左一折快出钩。</a:t>
            </a:r>
            <a:endParaRPr kumimoji="0" lang="en-US" altLang="zh-CN"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rPr>
              <a:t>“横钩”用力一顿轻轻走，末尾一顿快出钩。</a:t>
            </a:r>
            <a:endParaRPr kumimoji="0" lang="en-US" altLang="zh-CN"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rPr>
              <a:t>“竖提”用力一顿轻又直，向右一折快出提。</a:t>
            </a:r>
            <a:endParaRPr kumimoji="0" lang="en-US" altLang="zh-CN"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rPr>
              <a:t>“竖折”用力一顿轻又直，向右一折横相同。</a:t>
            </a:r>
            <a:endParaRPr kumimoji="0" lang="en-US" altLang="zh-CN"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rPr>
              <a:t>（</a:t>
            </a:r>
            <a:r>
              <a:rPr kumimoji="0" lang="zh-CN" altLang="en-US" sz="2800" b="1" i="0" u="none" strike="noStrike" kern="120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mn-cs"/>
              </a:rPr>
              <a:t>二）笔画辨析要形象</a:t>
            </a:r>
            <a:endParaRPr kumimoji="0" lang="en-US" altLang="zh-CN" sz="2800" b="1" i="0" u="none" strike="noStrike" kern="120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2800" b="1" i="0" u="none" strike="noStrike" kern="120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endParaRPr>
          </a:p>
        </p:txBody>
      </p:sp>
    </p:spTree>
    <p:extLst>
      <p:ext uri="{BB962C8B-B14F-4D97-AF65-F5344CB8AC3E}">
        <p14:creationId xmlns:p14="http://schemas.microsoft.com/office/powerpoint/2010/main" val="23209564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3010" name="文本框 1"/>
          <p:cNvSpPr txBox="1">
            <a:spLocks noChangeArrowheads="1"/>
          </p:cNvSpPr>
          <p:nvPr/>
        </p:nvSpPr>
        <p:spPr bwMode="auto">
          <a:xfrm>
            <a:off x="323850" y="1412875"/>
            <a:ext cx="6191250"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    </a:t>
            </a:r>
            <a:r>
              <a:rPr kumimoji="0" lang="zh-CN" altLang="en-US" sz="32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金波</a:t>
            </a:r>
            <a:r>
              <a:rPr kumimoji="0" lang="zh-CN" altLang="en-US"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，著名诗人、儿童文学作家。</a:t>
            </a:r>
            <a:endParaRPr kumimoji="0" lang="en-US" altLang="zh-CN"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130000"/>
              </a:lnSpc>
              <a:spcBef>
                <a:spcPct val="0"/>
              </a:spcBef>
              <a:spcAft>
                <a:spcPct val="0"/>
              </a:spcAft>
              <a:buClrTx/>
              <a:buSzTx/>
              <a:buFontTx/>
              <a:buNone/>
              <a:tabLst/>
              <a:defRPr/>
            </a:pPr>
            <a:endParaRPr kumimoji="0" lang="en-US" altLang="zh-CN"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13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rPr>
              <a:t>推荐阅读</a:t>
            </a:r>
            <a:r>
              <a:rPr kumimoji="0" lang="zh-CN" altLang="en-US"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a:t>
            </a:r>
            <a:endParaRPr kumimoji="0" lang="en-US" altLang="zh-CN"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    《</a:t>
            </a:r>
            <a:r>
              <a:rPr kumimoji="0" lang="zh-CN" altLang="en-US"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穿皮鞋的胖熊</a:t>
            </a:r>
            <a:r>
              <a:rPr kumimoji="0" lang="en-US" altLang="zh-CN"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    《</a:t>
            </a:r>
            <a:r>
              <a:rPr kumimoji="0" lang="zh-CN" altLang="en-US"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大树城堡</a:t>
            </a:r>
            <a:r>
              <a:rPr kumimoji="0" lang="en-US" altLang="zh-CN"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a:t>
            </a:r>
          </a:p>
        </p:txBody>
      </p:sp>
      <p:pic>
        <p:nvPicPr>
          <p:cNvPr id="43011" name="图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4389" y="3068638"/>
            <a:ext cx="2124075"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94139" y="2124075"/>
            <a:ext cx="1597025"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图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2089" y="3933826"/>
            <a:ext cx="14890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59038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082" name="副标题 2"/>
          <p:cNvSpPr txBox="1">
            <a:spLocks noChangeArrowheads="1"/>
          </p:cNvSpPr>
          <p:nvPr/>
        </p:nvSpPr>
        <p:spPr bwMode="auto">
          <a:xfrm>
            <a:off x="2052639" y="3787775"/>
            <a:ext cx="53816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 name="圆角矩形 1"/>
          <p:cNvSpPr/>
          <p:nvPr/>
        </p:nvSpPr>
        <p:spPr>
          <a:xfrm>
            <a:off x="107504" y="1844824"/>
            <a:ext cx="8136904" cy="36724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2"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一棵树，一个窝，</a:t>
            </a:r>
            <a:endParaRPr kumimoji="0" lang="en-US" altLang="zh-CN"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一只喜鹊孤单单。</a:t>
            </a:r>
            <a:endParaRPr kumimoji="0" lang="en-US" altLang="zh-CN"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许多树，许多窝，</a:t>
            </a:r>
            <a:endParaRPr kumimoji="0" lang="en-US" altLang="zh-CN"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互做邻居真快乐。</a:t>
            </a:r>
            <a:endParaRPr kumimoji="0" lang="en-US" altLang="zh-CN"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天一亮，一起飞，</a:t>
            </a:r>
            <a:endParaRPr kumimoji="0" lang="en-US" altLang="zh-CN"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叽叽喳喳打招呼。</a:t>
            </a:r>
            <a:endParaRPr kumimoji="0" lang="en-US" altLang="zh-CN"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天一黑，一起回，</a:t>
            </a:r>
            <a:endParaRPr kumimoji="0" lang="en-US" altLang="zh-CN"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安安静静回窝睡。</a:t>
            </a:r>
            <a:endParaRPr kumimoji="0" lang="en-US" altLang="zh-CN"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有朋友，不孤单，</a:t>
            </a:r>
            <a:endParaRPr kumimoji="0" lang="en-US" altLang="zh-CN"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互相陪伴欢乐多。</a:t>
            </a:r>
          </a:p>
        </p:txBody>
      </p:sp>
      <p:cxnSp>
        <p:nvCxnSpPr>
          <p:cNvPr id="4" name="直接连接符 3"/>
          <p:cNvCxnSpPr/>
          <p:nvPr/>
        </p:nvCxnSpPr>
        <p:spPr>
          <a:xfrm>
            <a:off x="3851275" y="1916113"/>
            <a:ext cx="0" cy="31686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4765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837117" y="1861133"/>
            <a:ext cx="7029412" cy="3600986"/>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r>
              <a:rPr lang="zh-CN" altLang="en-US" sz="4800" b="1" dirty="0" smtClean="0">
                <a:latin typeface="华文隶书" panose="02010800040101010101" pitchFamily="2" charset="-122"/>
                <a:ea typeface="华文隶书" panose="02010800040101010101" pitchFamily="2" charset="-122"/>
              </a:rPr>
              <a:t>感受</a:t>
            </a:r>
            <a:r>
              <a:rPr lang="en-US" altLang="zh-CN" sz="4800" b="1" dirty="0" smtClean="0">
                <a:latin typeface="华文隶书" panose="02010800040101010101" pitchFamily="2" charset="-122"/>
                <a:ea typeface="华文隶书" panose="02010800040101010101" pitchFamily="2" charset="-122"/>
              </a:rPr>
              <a:t>——</a:t>
            </a:r>
            <a:r>
              <a:rPr lang="zh-CN" altLang="en-US" sz="4800" b="1" dirty="0" smtClean="0">
                <a:latin typeface="华文隶书" panose="02010800040101010101" pitchFamily="2" charset="-122"/>
                <a:ea typeface="华文隶书" panose="02010800040101010101" pitchFamily="2" charset="-122"/>
              </a:rPr>
              <a:t>文字之美</a:t>
            </a:r>
            <a:endParaRPr lang="en-US" altLang="zh-CN" sz="4800" b="1" dirty="0" smtClean="0">
              <a:latin typeface="华文隶书" panose="02010800040101010101" pitchFamily="2" charset="-122"/>
              <a:ea typeface="华文隶书" panose="02010800040101010101" pitchFamily="2" charset="-122"/>
            </a:endParaRPr>
          </a:p>
          <a:p>
            <a:pPr eaLnBrk="1" hangingPunct="1">
              <a:buFont typeface="Arial" panose="020B0604020202020204" pitchFamily="34" charset="0"/>
              <a:buNone/>
              <a:defRPr/>
            </a:pPr>
            <a:endParaRPr lang="en-US" sz="4800" b="1" dirty="0">
              <a:latin typeface="华文隶书" panose="02010800040101010101" pitchFamily="2" charset="-122"/>
              <a:ea typeface="华文隶书" panose="02010800040101010101" pitchFamily="2" charset="-122"/>
            </a:endParaRPr>
          </a:p>
          <a:p>
            <a:pPr eaLnBrk="1" hangingPunct="1">
              <a:buFont typeface="Arial" panose="020B0604020202020204" pitchFamily="34" charset="0"/>
              <a:buNone/>
              <a:defRPr/>
            </a:pPr>
            <a:endParaRPr lang="en-US" sz="4800" b="1" dirty="0" smtClean="0">
              <a:latin typeface="华文隶书" panose="02010800040101010101" pitchFamily="2" charset="-122"/>
              <a:ea typeface="华文隶书" panose="02010800040101010101" pitchFamily="2" charset="-122"/>
            </a:endParaRPr>
          </a:p>
          <a:p>
            <a:pPr eaLnBrk="1" hangingPunct="1">
              <a:buFont typeface="Arial" panose="020B0604020202020204" pitchFamily="34" charset="0"/>
              <a:buNone/>
              <a:defRPr/>
            </a:pPr>
            <a:r>
              <a:rPr lang="en-US" altLang="zh-CN" sz="2800" dirty="0" smtClean="0">
                <a:latin typeface="华文楷体" panose="02010600040101010101" pitchFamily="2" charset="-122"/>
                <a:ea typeface="华文楷体" panose="02010600040101010101" pitchFamily="2" charset="-122"/>
              </a:rPr>
              <a:t>        </a:t>
            </a:r>
            <a:r>
              <a:rPr lang="zh-CN" altLang="zh-CN" sz="2800" dirty="0" smtClean="0">
                <a:latin typeface="华文楷体" panose="02010600040101010101" pitchFamily="2" charset="-122"/>
                <a:ea typeface="华文楷体" panose="02010600040101010101" pitchFamily="2" charset="-122"/>
              </a:rPr>
              <a:t>细说</a:t>
            </a:r>
            <a:r>
              <a:rPr lang="zh-CN" altLang="zh-CN" sz="2800" dirty="0">
                <a:latin typeface="华文楷体" panose="02010600040101010101" pitchFamily="2" charset="-122"/>
                <a:ea typeface="华文楷体" panose="02010600040101010101" pitchFamily="2" charset="-122"/>
              </a:rPr>
              <a:t>汉字的起源，真的可以说是我们中华民族的骄傲了，每一个汉字都好像一幅</a:t>
            </a:r>
            <a:r>
              <a:rPr lang="zh-CN" altLang="zh-CN" sz="2800" dirty="0" smtClean="0">
                <a:latin typeface="华文楷体" panose="02010600040101010101" pitchFamily="2" charset="-122"/>
                <a:ea typeface="华文楷体" panose="02010600040101010101" pitchFamily="2" charset="-122"/>
              </a:rPr>
              <a:t>图画</a:t>
            </a:r>
            <a:r>
              <a:rPr lang="zh-CN" altLang="en-US" sz="2800" dirty="0" smtClean="0">
                <a:latin typeface="华文楷体" panose="02010600040101010101" pitchFamily="2" charset="-122"/>
                <a:ea typeface="华文楷体" panose="02010600040101010101" pitchFamily="2" charset="-122"/>
              </a:rPr>
              <a:t>。</a:t>
            </a:r>
            <a:endParaRPr lang="en-US" sz="2800" b="1" dirty="0" smtClean="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049077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837117" y="1861133"/>
            <a:ext cx="7029412" cy="2246769"/>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r>
              <a:rPr lang="zh-CN" altLang="en-US" sz="2800" b="1" dirty="0" smtClean="0">
                <a:latin typeface="华文楷体" panose="02010600040101010101" pitchFamily="2" charset="-122"/>
                <a:ea typeface="华文楷体" panose="02010600040101010101" pitchFamily="2" charset="-122"/>
              </a:rPr>
              <a:t>        独特的方块汉字，是古老的华夏文明作为世界文明体系中唯一没有间断而延续至今的重要原因之一，它是中华民族智慧的结晶，它蕴藏着丰富的审美和诗意，有着深厚的文化意蕴和魅力。</a:t>
            </a:r>
            <a:endParaRPr lang="en-US" sz="2800" b="1" dirty="0" smtClean="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3713643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6801862"/>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r>
              <a:rPr lang="en-US" altLang="zh-CN" sz="4400" dirty="0" smtClean="0"/>
              <a:t>       </a:t>
            </a:r>
            <a:r>
              <a:rPr lang="zh-CN" altLang="zh-CN" sz="4400" dirty="0" smtClean="0">
                <a:latin typeface="华文楷体" panose="02010600040101010101" pitchFamily="2" charset="-122"/>
                <a:ea typeface="华文楷体" panose="02010600040101010101" pitchFamily="2" charset="-122"/>
              </a:rPr>
              <a:t>汉字</a:t>
            </a:r>
            <a:r>
              <a:rPr lang="zh-CN" altLang="zh-CN" sz="4400" dirty="0">
                <a:latin typeface="华文楷体" panose="02010600040101010101" pitchFamily="2" charset="-122"/>
                <a:ea typeface="华文楷体" panose="02010600040101010101" pitchFamily="2" charset="-122"/>
              </a:rPr>
              <a:t>是中华人民共和国官方文字，新加坡的官方文字，是汉字文化圈（中国、日本、朝鲜半岛、东亚及东南亚部分地区）广泛使用或曾经使用的一种文字。</a:t>
            </a: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spTree>
    <p:extLst>
      <p:ext uri="{BB962C8B-B14F-4D97-AF65-F5344CB8AC3E}">
        <p14:creationId xmlns:p14="http://schemas.microsoft.com/office/powerpoint/2010/main" val="16618944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993" y="1953391"/>
            <a:ext cx="4991100"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本框 1"/>
          <p:cNvSpPr txBox="1"/>
          <p:nvPr/>
        </p:nvSpPr>
        <p:spPr>
          <a:xfrm>
            <a:off x="374724" y="794909"/>
            <a:ext cx="3775393" cy="707886"/>
          </a:xfrm>
          <a:prstGeom prst="rect">
            <a:avLst/>
          </a:prstGeom>
          <a:noFill/>
        </p:spPr>
        <p:txBody>
          <a:bodyPr wrap="none" rtlCol="0">
            <a:spAutoFit/>
          </a:bodyPr>
          <a:lstStyle/>
          <a:p>
            <a:r>
              <a:rPr lang="zh-CN" altLang="en-US" sz="4000" b="1" dirty="0" smtClean="0">
                <a:latin typeface="华文隶书" panose="02010800040101010101" pitchFamily="2" charset="-122"/>
                <a:ea typeface="华文隶书" panose="02010800040101010101" pitchFamily="2" charset="-122"/>
              </a:rPr>
              <a:t>日本语中的汉字</a:t>
            </a:r>
            <a:endParaRPr lang="zh-CN" altLang="en-US" sz="4000" b="1" dirty="0">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21785943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sp>
        <p:nvSpPr>
          <p:cNvPr id="2" name="文本框 1"/>
          <p:cNvSpPr txBox="1"/>
          <p:nvPr/>
        </p:nvSpPr>
        <p:spPr>
          <a:xfrm>
            <a:off x="374724" y="794909"/>
            <a:ext cx="5314275" cy="707886"/>
          </a:xfrm>
          <a:prstGeom prst="rect">
            <a:avLst/>
          </a:prstGeom>
          <a:noFill/>
        </p:spPr>
        <p:txBody>
          <a:bodyPr wrap="none" rtlCol="0">
            <a:spAutoFit/>
          </a:bodyPr>
          <a:lstStyle/>
          <a:p>
            <a:r>
              <a:rPr lang="zh-CN" altLang="en-US" sz="4000" b="1" dirty="0" smtClean="0">
                <a:latin typeface="华文隶书" panose="02010800040101010101" pitchFamily="2" charset="-122"/>
                <a:ea typeface="华文隶书" panose="02010800040101010101" pitchFamily="2" charset="-122"/>
              </a:rPr>
              <a:t>朝鲜、韩国语中的汉字</a:t>
            </a:r>
            <a:endParaRPr lang="zh-CN" altLang="en-US" sz="4000" b="1" dirty="0">
              <a:latin typeface="华文隶书" panose="02010800040101010101" pitchFamily="2" charset="-122"/>
              <a:ea typeface="华文隶书" panose="02010800040101010101" pitchFamily="2" charset="-122"/>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226" y="2325279"/>
            <a:ext cx="4897438"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95803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sp>
        <p:nvSpPr>
          <p:cNvPr id="2" name="文本框 1"/>
          <p:cNvSpPr txBox="1"/>
          <p:nvPr/>
        </p:nvSpPr>
        <p:spPr>
          <a:xfrm>
            <a:off x="374724" y="794909"/>
            <a:ext cx="5314275" cy="707886"/>
          </a:xfrm>
          <a:prstGeom prst="rect">
            <a:avLst/>
          </a:prstGeom>
          <a:noFill/>
        </p:spPr>
        <p:txBody>
          <a:bodyPr wrap="none" rtlCol="0">
            <a:spAutoFit/>
          </a:bodyPr>
          <a:lstStyle/>
          <a:p>
            <a:r>
              <a:rPr lang="zh-CN" altLang="en-US" sz="4000" b="1" dirty="0" smtClean="0">
                <a:latin typeface="华文隶书" panose="02010800040101010101" pitchFamily="2" charset="-122"/>
                <a:ea typeface="华文隶书" panose="02010800040101010101" pitchFamily="2" charset="-122"/>
              </a:rPr>
              <a:t>汉字是怎样演变的呢？</a:t>
            </a:r>
            <a:endParaRPr lang="zh-CN" altLang="en-US" sz="4000" b="1" dirty="0">
              <a:latin typeface="华文隶书" panose="02010800040101010101" pitchFamily="2" charset="-122"/>
              <a:ea typeface="华文隶书" panose="02010800040101010101" pitchFamily="2"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208" y="2529270"/>
            <a:ext cx="5476875" cy="1971675"/>
          </a:xfrm>
          <a:prstGeom prst="rect">
            <a:avLst/>
          </a:prstGeom>
        </p:spPr>
      </p:pic>
    </p:spTree>
    <p:extLst>
      <p:ext uri="{BB962C8B-B14F-4D97-AF65-F5344CB8AC3E}">
        <p14:creationId xmlns:p14="http://schemas.microsoft.com/office/powerpoint/2010/main" val="13592184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3"/>
          <p:cNvSpPr txBox="1">
            <a:spLocks noChangeArrowheads="1"/>
          </p:cNvSpPr>
          <p:nvPr/>
        </p:nvSpPr>
        <p:spPr bwMode="auto">
          <a:xfrm>
            <a:off x="838200" y="1981200"/>
            <a:ext cx="701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80808"/>
              </a:solidFill>
              <a:effectLst/>
              <a:uLnTx/>
              <a:uFillTx/>
              <a:latin typeface="微软雅黑" panose="020B0503020204020204" pitchFamily="34" charset="-122"/>
              <a:ea typeface="PMingLiU" panose="02020500000000000000" pitchFamily="18" charset="-120"/>
              <a:cs typeface="+mn-cs"/>
            </a:endParaRPr>
          </a:p>
        </p:txBody>
      </p:sp>
      <p:sp>
        <p:nvSpPr>
          <p:cNvPr id="10243" name="TextBox 2"/>
          <p:cNvSpPr txBox="1">
            <a:spLocks noChangeArrowheads="1"/>
          </p:cNvSpPr>
          <p:nvPr/>
        </p:nvSpPr>
        <p:spPr bwMode="auto">
          <a:xfrm>
            <a:off x="3581400" y="1371600"/>
            <a:ext cx="46053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rPr>
              <a:t>    古今中外，向来不乏孤身上路的猛士，以一己之力探寻人类的未来，他们走在前面，注定不会跻身富贵之路，也不会计较自己在生命之路上会走多远。惟其思想的光辉，透过历史的风尘，终会被后世所铭记。</a:t>
            </a:r>
            <a:endParaRPr kumimoji="0" lang="en-US" altLang="zh-CN"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rPr>
              <a:t>    孤身上路，冰冷的孤独里有着滚烫的赤子之心。</a:t>
            </a:r>
          </a:p>
        </p:txBody>
      </p:sp>
    </p:spTree>
    <p:extLst>
      <p:ext uri="{BB962C8B-B14F-4D97-AF65-F5344CB8AC3E}">
        <p14:creationId xmlns:p14="http://schemas.microsoft.com/office/powerpoint/2010/main" val="717502239"/>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480" y="1012656"/>
            <a:ext cx="6353606" cy="4709143"/>
          </a:xfrm>
          <a:prstGeom prst="rect">
            <a:avLst/>
          </a:prstGeom>
        </p:spPr>
      </p:pic>
    </p:spTree>
    <p:extLst>
      <p:ext uri="{BB962C8B-B14F-4D97-AF65-F5344CB8AC3E}">
        <p14:creationId xmlns:p14="http://schemas.microsoft.com/office/powerpoint/2010/main" val="34364146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290" y="1195005"/>
            <a:ext cx="6084795" cy="4984090"/>
          </a:xfrm>
          <a:prstGeom prst="rect">
            <a:avLst/>
          </a:prstGeom>
        </p:spPr>
      </p:pic>
    </p:spTree>
    <p:extLst>
      <p:ext uri="{BB962C8B-B14F-4D97-AF65-F5344CB8AC3E}">
        <p14:creationId xmlns:p14="http://schemas.microsoft.com/office/powerpoint/2010/main" val="21670698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682" y="1261987"/>
            <a:ext cx="6636965" cy="4460519"/>
          </a:xfrm>
          <a:prstGeom prst="rect">
            <a:avLst/>
          </a:prstGeom>
        </p:spPr>
      </p:pic>
    </p:spTree>
    <p:extLst>
      <p:ext uri="{BB962C8B-B14F-4D97-AF65-F5344CB8AC3E}">
        <p14:creationId xmlns:p14="http://schemas.microsoft.com/office/powerpoint/2010/main" val="33895356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31" y="1405498"/>
            <a:ext cx="6661360" cy="3879196"/>
          </a:xfrm>
          <a:prstGeom prst="rect">
            <a:avLst/>
          </a:prstGeom>
        </p:spPr>
      </p:pic>
    </p:spTree>
    <p:extLst>
      <p:ext uri="{BB962C8B-B14F-4D97-AF65-F5344CB8AC3E}">
        <p14:creationId xmlns:p14="http://schemas.microsoft.com/office/powerpoint/2010/main" val="22717105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38" y="1533908"/>
            <a:ext cx="7342130" cy="3508739"/>
          </a:xfrm>
          <a:prstGeom prst="rect">
            <a:avLst/>
          </a:prstGeom>
        </p:spPr>
      </p:pic>
    </p:spTree>
    <p:extLst>
      <p:ext uri="{BB962C8B-B14F-4D97-AF65-F5344CB8AC3E}">
        <p14:creationId xmlns:p14="http://schemas.microsoft.com/office/powerpoint/2010/main" val="2760175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996" y="1490662"/>
            <a:ext cx="6459780" cy="4317127"/>
          </a:xfrm>
          <a:prstGeom prst="rect">
            <a:avLst/>
          </a:prstGeom>
        </p:spPr>
      </p:pic>
    </p:spTree>
    <p:extLst>
      <p:ext uri="{BB962C8B-B14F-4D97-AF65-F5344CB8AC3E}">
        <p14:creationId xmlns:p14="http://schemas.microsoft.com/office/powerpoint/2010/main" val="17129103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993" y="1362458"/>
            <a:ext cx="5717241" cy="4358390"/>
          </a:xfrm>
          <a:prstGeom prst="rect">
            <a:avLst/>
          </a:prstGeom>
        </p:spPr>
      </p:pic>
    </p:spTree>
    <p:extLst>
      <p:ext uri="{BB962C8B-B14F-4D97-AF65-F5344CB8AC3E}">
        <p14:creationId xmlns:p14="http://schemas.microsoft.com/office/powerpoint/2010/main" val="21313994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sp>
        <p:nvSpPr>
          <p:cNvPr id="2" name="文本框 1"/>
          <p:cNvSpPr txBox="1"/>
          <p:nvPr/>
        </p:nvSpPr>
        <p:spPr>
          <a:xfrm>
            <a:off x="1228977" y="2474260"/>
            <a:ext cx="6516528" cy="707886"/>
          </a:xfrm>
          <a:prstGeom prst="rect">
            <a:avLst/>
          </a:prstGeom>
          <a:noFill/>
        </p:spPr>
        <p:txBody>
          <a:bodyPr wrap="none" rtlCol="0">
            <a:spAutoFit/>
          </a:bodyPr>
          <a:lstStyle/>
          <a:p>
            <a:r>
              <a:rPr lang="zh-CN" altLang="en-US" sz="4000" b="1" dirty="0" smtClean="0">
                <a:latin typeface="华文行楷" panose="02010800040101010101" pitchFamily="2" charset="-122"/>
                <a:ea typeface="华文行楷" panose="02010800040101010101" pitchFamily="2" charset="-122"/>
              </a:rPr>
              <a:t>一起来看看这奇妙的汉字吧</a:t>
            </a:r>
            <a:r>
              <a:rPr lang="en-US" altLang="zh-CN" sz="4000" b="1" dirty="0" smtClean="0">
                <a:latin typeface="华文行楷" panose="02010800040101010101" pitchFamily="2" charset="-122"/>
                <a:ea typeface="华文行楷" panose="02010800040101010101" pitchFamily="2" charset="-122"/>
              </a:rPr>
              <a:t>!</a:t>
            </a:r>
            <a:endParaRPr lang="zh-CN" altLang="en-US" sz="4000" b="1" dirty="0">
              <a:latin typeface="华文行楷" panose="02010800040101010101" pitchFamily="2" charset="-122"/>
              <a:ea typeface="华文行楷" panose="02010800040101010101" pitchFamily="2" charset="-122"/>
            </a:endParaRPr>
          </a:p>
        </p:txBody>
      </p:sp>
    </p:spTree>
    <p:extLst>
      <p:ext uri="{BB962C8B-B14F-4D97-AF65-F5344CB8AC3E}">
        <p14:creationId xmlns:p14="http://schemas.microsoft.com/office/powerpoint/2010/main" val="15306764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970318"/>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r>
              <a:rPr lang="zh-CN" altLang="zh-CN" sz="2800" dirty="0"/>
              <a:t>（</a:t>
            </a:r>
            <a:r>
              <a:rPr lang="en-US" altLang="zh-CN" sz="2800" dirty="0"/>
              <a:t>1</a:t>
            </a:r>
            <a:r>
              <a:rPr lang="zh-CN" altLang="zh-CN" sz="2800" dirty="0"/>
              <a:t>）</a:t>
            </a:r>
            <a:r>
              <a:rPr lang="zh-CN" altLang="zh-CN" sz="2800" b="1" dirty="0"/>
              <a:t>最早的汉字是</a:t>
            </a:r>
            <a:r>
              <a:rPr lang="zh-CN" altLang="zh-CN" sz="2800" b="1" dirty="0" smtClean="0"/>
              <a:t>象形</a:t>
            </a:r>
            <a:r>
              <a:rPr lang="zh-CN" altLang="en-US" sz="2800" b="1" dirty="0"/>
              <a:t>文</a:t>
            </a:r>
            <a:r>
              <a:rPr lang="zh-CN" altLang="zh-CN" sz="2800" b="1" dirty="0" smtClean="0"/>
              <a:t>字</a:t>
            </a:r>
            <a:r>
              <a:rPr lang="zh-CN" altLang="zh-CN" sz="2800" dirty="0"/>
              <a:t>，</a:t>
            </a:r>
            <a:r>
              <a:rPr lang="zh-CN" altLang="zh-CN" sz="2800" b="1" dirty="0"/>
              <a:t>也就是根据事物外形写出的文字，而最早的体现字体就是甲骨文，而后发展到金文，小篆体，楷体。</a:t>
            </a:r>
          </a:p>
          <a:p>
            <a:pPr eaLnBrk="1" hangingPunct="1">
              <a:defRPr/>
            </a:pPr>
            <a:endParaRPr lang="zh-CN" altLang="zh-CN" sz="28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28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28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spTree>
    <p:extLst>
      <p:ext uri="{BB962C8B-B14F-4D97-AF65-F5344CB8AC3E}">
        <p14:creationId xmlns:p14="http://schemas.microsoft.com/office/powerpoint/2010/main" val="32538333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8313" y="476250"/>
            <a:ext cx="4856722" cy="3612562"/>
          </a:xfrm>
          <a:prstGeom prst="rect">
            <a:avLst/>
          </a:prstGeom>
          <a:ln/>
        </p:spPr>
      </p:pic>
      <p:sp>
        <p:nvSpPr>
          <p:cNvPr id="2" name="矩形 1"/>
          <p:cNvSpPr/>
          <p:nvPr/>
        </p:nvSpPr>
        <p:spPr>
          <a:xfrm>
            <a:off x="554729" y="4644641"/>
            <a:ext cx="5832624" cy="1938992"/>
          </a:xfrm>
          <a:prstGeom prst="rect">
            <a:avLst/>
          </a:prstGeom>
        </p:spPr>
        <p:txBody>
          <a:bodyPr wrap="square">
            <a:spAutoFit/>
          </a:bodyPr>
          <a:lstStyle/>
          <a:p>
            <a:r>
              <a:rPr lang="en-US" altLang="zh-CN" sz="2400" b="1" dirty="0" smtClean="0">
                <a:latin typeface="华文仿宋" panose="02010600040101010101" pitchFamily="2" charset="-122"/>
                <a:ea typeface="华文仿宋" panose="02010600040101010101" pitchFamily="2" charset="-122"/>
              </a:rPr>
              <a:t>1.</a:t>
            </a:r>
            <a:r>
              <a:rPr lang="zh-CN" altLang="zh-CN" sz="2400" b="1" dirty="0" smtClean="0">
                <a:latin typeface="华文仿宋" panose="02010600040101010101" pitchFamily="2" charset="-122"/>
                <a:ea typeface="华文仿宋" panose="02010600040101010101" pitchFamily="2" charset="-122"/>
              </a:rPr>
              <a:t>观察</a:t>
            </a:r>
            <a:r>
              <a:rPr lang="zh-CN" altLang="zh-CN" sz="2400" b="1" dirty="0">
                <a:latin typeface="华文仿宋" panose="02010600040101010101" pitchFamily="2" charset="-122"/>
                <a:ea typeface="华文仿宋" panose="02010600040101010101" pitchFamily="2" charset="-122"/>
              </a:rPr>
              <a:t>这个汉字，看汉字每一部分对应</a:t>
            </a:r>
            <a:r>
              <a:rPr lang="zh-CN" altLang="zh-CN" sz="2400" b="1" dirty="0" smtClean="0">
                <a:latin typeface="华文仿宋" panose="02010600040101010101" pitchFamily="2" charset="-122"/>
                <a:ea typeface="华文仿宋" panose="02010600040101010101" pitchFamily="2" charset="-122"/>
              </a:rPr>
              <a:t>鱼</a:t>
            </a:r>
            <a:r>
              <a:rPr lang="en-US" altLang="zh-CN" sz="2400" b="1" dirty="0" smtClean="0">
                <a:latin typeface="华文仿宋" panose="02010600040101010101" pitchFamily="2" charset="-122"/>
                <a:ea typeface="华文仿宋" panose="02010600040101010101" pitchFamily="2" charset="-122"/>
              </a:rPr>
              <a:t>   </a:t>
            </a:r>
            <a:r>
              <a:rPr lang="zh-CN" altLang="zh-CN" sz="2400" b="1" dirty="0" smtClean="0">
                <a:latin typeface="华文仿宋" panose="02010600040101010101" pitchFamily="2" charset="-122"/>
                <a:ea typeface="华文仿宋" panose="02010600040101010101" pitchFamily="2" charset="-122"/>
              </a:rPr>
              <a:t>的</a:t>
            </a:r>
            <a:r>
              <a:rPr lang="zh-CN" altLang="zh-CN" sz="2400" b="1" dirty="0">
                <a:latin typeface="华文仿宋" panose="02010600040101010101" pitchFamily="2" charset="-122"/>
                <a:ea typeface="华文仿宋" panose="02010600040101010101" pitchFamily="2" charset="-122"/>
              </a:rPr>
              <a:t>哪一部分。</a:t>
            </a:r>
          </a:p>
          <a:p>
            <a:r>
              <a:rPr lang="en-US" altLang="zh-CN" sz="2400" b="1" dirty="0" smtClean="0">
                <a:latin typeface="华文仿宋" panose="02010600040101010101" pitchFamily="2" charset="-122"/>
                <a:ea typeface="华文仿宋" panose="02010600040101010101" pitchFamily="2" charset="-122"/>
              </a:rPr>
              <a:t>2.</a:t>
            </a:r>
            <a:r>
              <a:rPr lang="zh-CN" altLang="zh-CN" sz="2400" b="1" dirty="0" smtClean="0">
                <a:latin typeface="华文仿宋" panose="02010600040101010101" pitchFamily="2" charset="-122"/>
                <a:ea typeface="华文仿宋" panose="02010600040101010101" pitchFamily="2" charset="-122"/>
              </a:rPr>
              <a:t>撇</a:t>
            </a:r>
            <a:r>
              <a:rPr lang="zh-CN" altLang="zh-CN" sz="2400" b="1" dirty="0">
                <a:latin typeface="华文仿宋" panose="02010600040101010101" pitchFamily="2" charset="-122"/>
                <a:ea typeface="华文仿宋" panose="02010600040101010101" pitchFamily="2" charset="-122"/>
              </a:rPr>
              <a:t>横撇——鱼的头</a:t>
            </a:r>
          </a:p>
          <a:p>
            <a:r>
              <a:rPr lang="en-US" altLang="zh-CN" sz="2400" b="1" dirty="0" smtClean="0">
                <a:latin typeface="华文仿宋" panose="02010600040101010101" pitchFamily="2" charset="-122"/>
                <a:ea typeface="华文仿宋" panose="02010600040101010101" pitchFamily="2" charset="-122"/>
              </a:rPr>
              <a:t>   </a:t>
            </a:r>
            <a:r>
              <a:rPr lang="zh-CN" altLang="zh-CN" sz="2400" b="1" dirty="0" smtClean="0">
                <a:latin typeface="华文仿宋" panose="02010600040101010101" pitchFamily="2" charset="-122"/>
                <a:ea typeface="华文仿宋" panose="02010600040101010101" pitchFamily="2" charset="-122"/>
              </a:rPr>
              <a:t>中间</a:t>
            </a:r>
            <a:r>
              <a:rPr lang="zh-CN" altLang="zh-CN" sz="2400" b="1" dirty="0">
                <a:latin typeface="华文仿宋" panose="02010600040101010101" pitchFamily="2" charset="-122"/>
                <a:ea typeface="华文仿宋" panose="02010600040101010101" pitchFamily="2" charset="-122"/>
              </a:rPr>
              <a:t>的田字——鱼的身体和鱼鳞</a:t>
            </a:r>
          </a:p>
          <a:p>
            <a:r>
              <a:rPr lang="en-US" altLang="zh-CN" sz="2400" b="1" dirty="0" smtClean="0">
                <a:latin typeface="华文仿宋" panose="02010600040101010101" pitchFamily="2" charset="-122"/>
                <a:ea typeface="华文仿宋" panose="02010600040101010101" pitchFamily="2" charset="-122"/>
              </a:rPr>
              <a:t>   </a:t>
            </a:r>
            <a:r>
              <a:rPr lang="zh-CN" altLang="zh-CN" sz="2400" b="1" dirty="0" smtClean="0">
                <a:latin typeface="华文仿宋" panose="02010600040101010101" pitchFamily="2" charset="-122"/>
                <a:ea typeface="华文仿宋" panose="02010600040101010101" pitchFamily="2" charset="-122"/>
              </a:rPr>
              <a:t>横</a:t>
            </a:r>
            <a:r>
              <a:rPr lang="zh-CN" altLang="zh-CN" sz="2400" b="1" dirty="0">
                <a:latin typeface="华文仿宋" panose="02010600040101010101" pitchFamily="2" charset="-122"/>
                <a:ea typeface="华文仿宋" panose="02010600040101010101" pitchFamily="2" charset="-122"/>
              </a:rPr>
              <a:t>——鱼的尾巴</a:t>
            </a:r>
          </a:p>
        </p:txBody>
      </p:sp>
    </p:spTree>
    <p:extLst>
      <p:ext uri="{BB962C8B-B14F-4D97-AF65-F5344CB8AC3E}">
        <p14:creationId xmlns:p14="http://schemas.microsoft.com/office/powerpoint/2010/main" val="43591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3"/>
          <p:cNvSpPr txBox="1">
            <a:spLocks noChangeArrowheads="1"/>
          </p:cNvSpPr>
          <p:nvPr/>
        </p:nvSpPr>
        <p:spPr bwMode="auto">
          <a:xfrm>
            <a:off x="838200" y="1981200"/>
            <a:ext cx="701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80808"/>
              </a:solidFill>
              <a:effectLst/>
              <a:uLnTx/>
              <a:uFillTx/>
              <a:latin typeface="微软雅黑" panose="020B0503020204020204" pitchFamily="34" charset="-122"/>
              <a:ea typeface="PMingLiU" panose="02020500000000000000" pitchFamily="18" charset="-120"/>
              <a:cs typeface="+mn-cs"/>
            </a:endParaRPr>
          </a:p>
        </p:txBody>
      </p:sp>
      <p:sp>
        <p:nvSpPr>
          <p:cNvPr id="11267" name="TextBox 2"/>
          <p:cNvSpPr txBox="1">
            <a:spLocks noChangeArrowheads="1"/>
          </p:cNvSpPr>
          <p:nvPr/>
        </p:nvSpPr>
        <p:spPr bwMode="auto">
          <a:xfrm>
            <a:off x="3581400" y="1371600"/>
            <a:ext cx="46053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rPr>
              <a:t>    古今中外，向来不乏孤身上路的猛士，以一己之力探寻人类的未来，他们走在前面，注定不会跻身富贵之路，也不会计较自己在生命之路上会走多远。惟其思想的光辉，透过历史的风尘，终会被后世所铭记。</a:t>
            </a:r>
            <a:endParaRPr kumimoji="0" lang="en-US" altLang="zh-CN"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400" b="1" i="0" u="none" strike="noStrike" kern="1200" cap="none" spc="0" normalizeH="0" baseline="0" noProof="0">
                <a:ln>
                  <a:noFill/>
                </a:ln>
                <a:solidFill>
                  <a:srgbClr val="080808"/>
                </a:solidFill>
                <a:effectLst/>
                <a:uLnTx/>
                <a:uFillTx/>
                <a:latin typeface="楷体" panose="02010609060101010101" pitchFamily="49" charset="-122"/>
                <a:ea typeface="楷体" panose="02010609060101010101" pitchFamily="49" charset="-122"/>
                <a:cs typeface="+mn-cs"/>
              </a:rPr>
              <a:t>    孤身上路，冰冷的孤独里有着滚烫的赤子之心。</a:t>
            </a:r>
          </a:p>
        </p:txBody>
      </p:sp>
      <p:pic>
        <p:nvPicPr>
          <p:cNvPr id="11268"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143000"/>
            <a:ext cx="2806700"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4"/>
          <p:cNvSpPr txBox="1">
            <a:spLocks noChangeArrowheads="1"/>
          </p:cNvSpPr>
          <p:nvPr/>
        </p:nvSpPr>
        <p:spPr bwMode="auto">
          <a:xfrm>
            <a:off x="533400" y="5029200"/>
            <a:ext cx="36607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800" b="1" i="0" u="none" strike="noStrike" kern="1200" cap="none" spc="0" normalizeH="0" baseline="0" noProof="0">
                <a:ln>
                  <a:noFill/>
                </a:ln>
                <a:solidFill>
                  <a:srgbClr val="080808"/>
                </a:solidFill>
                <a:effectLst/>
                <a:uLnTx/>
                <a:uFillTx/>
                <a:latin typeface="华文新魏" panose="02010800040101010101" pitchFamily="2" charset="-122"/>
                <a:ea typeface="华文新魏" panose="02010800040101010101" pitchFamily="2" charset="-122"/>
                <a:cs typeface="+mn-cs"/>
              </a:rPr>
              <a:t>人大附中    </a:t>
            </a:r>
            <a:r>
              <a:rPr kumimoji="0" lang="en-US" altLang="zh-CN" sz="2800" b="1" i="0" u="none" strike="noStrike" kern="1200" cap="none" spc="0" normalizeH="0" baseline="0" noProof="0">
                <a:ln>
                  <a:noFill/>
                </a:ln>
                <a:solidFill>
                  <a:srgbClr val="080808"/>
                </a:solidFill>
                <a:effectLst/>
                <a:uLnTx/>
                <a:uFillTx/>
                <a:latin typeface="华文新魏" panose="02010800040101010101" pitchFamily="2" charset="-122"/>
                <a:ea typeface="华文新魏" panose="02010800040101010101" pitchFamily="2" charset="-122"/>
                <a:cs typeface="+mn-cs"/>
              </a:rPr>
              <a:t>2016</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800" b="1" i="0" u="none" strike="noStrike" kern="1200" cap="none" spc="0" normalizeH="0" baseline="0" noProof="0">
                <a:ln>
                  <a:noFill/>
                </a:ln>
                <a:solidFill>
                  <a:srgbClr val="080808"/>
                </a:solidFill>
                <a:effectLst/>
                <a:uLnTx/>
                <a:uFillTx/>
                <a:latin typeface="华文新魏" panose="02010800040101010101" pitchFamily="2" charset="-122"/>
                <a:ea typeface="华文新魏" panose="02010800040101010101" pitchFamily="2" charset="-122"/>
                <a:cs typeface="+mn-cs"/>
              </a:rPr>
              <a:t>理科状元    周展平</a:t>
            </a:r>
          </a:p>
        </p:txBody>
      </p:sp>
    </p:spTree>
    <p:extLst>
      <p:ext uri="{BB962C8B-B14F-4D97-AF65-F5344CB8AC3E}">
        <p14:creationId xmlns:p14="http://schemas.microsoft.com/office/powerpoint/2010/main" val="81139666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8313" y="836613"/>
            <a:ext cx="8229600" cy="5318125"/>
          </a:xfrm>
          <a:prstGeom prst="rect">
            <a:avLst/>
          </a:prstGeom>
          <a:ln/>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9724" y="2845733"/>
            <a:ext cx="1336582" cy="1282353"/>
          </a:xfrm>
          <a:prstGeom prst="rect">
            <a:avLst/>
          </a:prstGeom>
        </p:spPr>
      </p:pic>
    </p:spTree>
    <p:extLst>
      <p:ext uri="{BB962C8B-B14F-4D97-AF65-F5344CB8AC3E}">
        <p14:creationId xmlns:p14="http://schemas.microsoft.com/office/powerpoint/2010/main" val="63567473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8313" y="836613"/>
            <a:ext cx="8229600" cy="5318125"/>
          </a:xfrm>
          <a:prstGeom prst="rect">
            <a:avLst/>
          </a:prstGeom>
          <a:ln/>
        </p:spPr>
      </p:pic>
    </p:spTree>
    <p:extLst>
      <p:ext uri="{BB962C8B-B14F-4D97-AF65-F5344CB8AC3E}">
        <p14:creationId xmlns:p14="http://schemas.microsoft.com/office/powerpoint/2010/main" val="345389704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95288" y="549275"/>
            <a:ext cx="8229600" cy="5832475"/>
          </a:xfrm>
          <a:prstGeom prst="rect">
            <a:avLst/>
          </a:prstGeom>
          <a:ln/>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807" y="2833213"/>
            <a:ext cx="1336582" cy="1282353"/>
          </a:xfrm>
          <a:prstGeom prst="rect">
            <a:avLst/>
          </a:prstGeom>
        </p:spPr>
      </p:pic>
    </p:spTree>
    <p:extLst>
      <p:ext uri="{BB962C8B-B14F-4D97-AF65-F5344CB8AC3E}">
        <p14:creationId xmlns:p14="http://schemas.microsoft.com/office/powerpoint/2010/main" val="236139917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95288" y="549275"/>
            <a:ext cx="8229600" cy="5832475"/>
          </a:xfrm>
          <a:prstGeom prst="rect">
            <a:avLst/>
          </a:prstGeom>
          <a:ln/>
        </p:spPr>
      </p:pic>
    </p:spTree>
    <p:extLst>
      <p:ext uri="{BB962C8B-B14F-4D97-AF65-F5344CB8AC3E}">
        <p14:creationId xmlns:p14="http://schemas.microsoft.com/office/powerpoint/2010/main" val="15674630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200" y="692150"/>
            <a:ext cx="8229600" cy="5434013"/>
          </a:xfrm>
          <a:prstGeom prst="rect">
            <a:avLst/>
          </a:prstGeom>
          <a:ln/>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9724" y="2845733"/>
            <a:ext cx="1336582" cy="1282353"/>
          </a:xfrm>
          <a:prstGeom prst="rect">
            <a:avLst/>
          </a:prstGeom>
        </p:spPr>
      </p:pic>
    </p:spTree>
    <p:extLst>
      <p:ext uri="{BB962C8B-B14F-4D97-AF65-F5344CB8AC3E}">
        <p14:creationId xmlns:p14="http://schemas.microsoft.com/office/powerpoint/2010/main" val="282885704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200" y="692150"/>
            <a:ext cx="8229600" cy="5434013"/>
          </a:xfrm>
          <a:prstGeom prst="rect">
            <a:avLst/>
          </a:prstGeom>
          <a:ln/>
        </p:spPr>
      </p:pic>
    </p:spTree>
    <p:extLst>
      <p:ext uri="{BB962C8B-B14F-4D97-AF65-F5344CB8AC3E}">
        <p14:creationId xmlns:p14="http://schemas.microsoft.com/office/powerpoint/2010/main" val="133432197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200" y="620713"/>
            <a:ext cx="8229600" cy="5505450"/>
          </a:xfrm>
          <a:prstGeom prst="rect">
            <a:avLst/>
          </a:prstGeom>
          <a:ln/>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9724" y="2845733"/>
            <a:ext cx="1336582" cy="1282353"/>
          </a:xfrm>
          <a:prstGeom prst="rect">
            <a:avLst/>
          </a:prstGeom>
        </p:spPr>
      </p:pic>
    </p:spTree>
    <p:extLst>
      <p:ext uri="{BB962C8B-B14F-4D97-AF65-F5344CB8AC3E}">
        <p14:creationId xmlns:p14="http://schemas.microsoft.com/office/powerpoint/2010/main" val="102051691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200" y="620713"/>
            <a:ext cx="8229600" cy="5505450"/>
          </a:xfrm>
          <a:prstGeom prst="rect">
            <a:avLst/>
          </a:prstGeom>
          <a:ln/>
        </p:spPr>
      </p:pic>
    </p:spTree>
    <p:extLst>
      <p:ext uri="{BB962C8B-B14F-4D97-AF65-F5344CB8AC3E}">
        <p14:creationId xmlns:p14="http://schemas.microsoft.com/office/powerpoint/2010/main" val="21093082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95288" y="549275"/>
            <a:ext cx="8229600" cy="5616575"/>
          </a:xfrm>
          <a:prstGeom prst="rect">
            <a:avLst/>
          </a:prstGeom>
          <a:ln/>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9724" y="2845733"/>
            <a:ext cx="1336582" cy="1282353"/>
          </a:xfrm>
          <a:prstGeom prst="rect">
            <a:avLst/>
          </a:prstGeom>
        </p:spPr>
      </p:pic>
    </p:spTree>
    <p:extLst>
      <p:ext uri="{BB962C8B-B14F-4D97-AF65-F5344CB8AC3E}">
        <p14:creationId xmlns:p14="http://schemas.microsoft.com/office/powerpoint/2010/main" val="269589923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95288" y="549275"/>
            <a:ext cx="8229600" cy="5616575"/>
          </a:xfrm>
          <a:prstGeom prst="rect">
            <a:avLst/>
          </a:prstGeom>
          <a:ln/>
        </p:spPr>
      </p:pic>
    </p:spTree>
    <p:extLst>
      <p:ext uri="{BB962C8B-B14F-4D97-AF65-F5344CB8AC3E}">
        <p14:creationId xmlns:p14="http://schemas.microsoft.com/office/powerpoint/2010/main" val="41721279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背景.jpg"/>
          <p:cNvPicPr>
            <a:picLocks noChangeAspect="1"/>
          </p:cNvPicPr>
          <p:nvPr/>
        </p:nvPicPr>
        <p:blipFill>
          <a:blip r:embed="rId2" cstate="print"/>
          <a:srcRect r="55524" b="7444"/>
          <a:stretch>
            <a:fillRect/>
          </a:stretch>
        </p:blipFill>
        <p:spPr>
          <a:xfrm>
            <a:off x="0" y="0"/>
            <a:ext cx="9144000" cy="6858000"/>
          </a:xfrm>
          <a:prstGeom prst="rect">
            <a:avLst/>
          </a:prstGeom>
        </p:spPr>
      </p:pic>
      <p:sp>
        <p:nvSpPr>
          <p:cNvPr id="6146" name="灯片编号占位符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a:spcBef>
                <a:spcPct val="0"/>
              </a:spcBef>
              <a:buFont typeface="Arial" panose="020B0604020202020204" pitchFamily="34" charset="0"/>
              <a:buNone/>
            </a:pPr>
            <a:fld id="{AF076696-6548-4999-A226-2D08B23E4E3B}" type="slidenum">
              <a:rPr lang="zh-TW" altLang="en-US" sz="1400" smtClean="0">
                <a:latin typeface="宋体" panose="02010600030101010101" pitchFamily="2" charset="-122"/>
                <a:ea typeface="宋体" panose="02010600030101010101" pitchFamily="2" charset="-122"/>
              </a:rPr>
              <a:pPr>
                <a:spcBef>
                  <a:spcPct val="0"/>
                </a:spcBef>
                <a:buFont typeface="Arial" panose="020B0604020202020204" pitchFamily="34" charset="0"/>
                <a:buNone/>
              </a:pPr>
              <a:t>9</a:t>
            </a:fld>
            <a:endParaRPr lang="en-US" altLang="zh-TW" sz="1400" smtClean="0">
              <a:latin typeface="宋体" panose="02010600030101010101" pitchFamily="2" charset="-122"/>
              <a:ea typeface="宋体" panose="02010600030101010101" pitchFamily="2" charset="-122"/>
            </a:endParaRPr>
          </a:p>
        </p:txBody>
      </p:sp>
      <p:sp>
        <p:nvSpPr>
          <p:cNvPr id="6147" name="TextBox 3"/>
          <p:cNvSpPr txBox="1">
            <a:spLocks noChangeArrowheads="1"/>
          </p:cNvSpPr>
          <p:nvPr/>
        </p:nvSpPr>
        <p:spPr bwMode="auto">
          <a:xfrm>
            <a:off x="838200" y="1981200"/>
            <a:ext cx="701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eaLnBrk="1" hangingPunct="1">
              <a:spcBef>
                <a:spcPct val="0"/>
              </a:spcBef>
              <a:buFont typeface="Arial" panose="020B0604020202020204" pitchFamily="34" charset="0"/>
              <a:buNone/>
            </a:pPr>
            <a:endParaRPr lang="zh-CN" altLang="en-US" sz="1800">
              <a:latin typeface="微软雅黑" panose="020B0503020204020204" pitchFamily="34" charset="-122"/>
              <a:ea typeface="PMingLiU" panose="02020500000000000000" pitchFamily="18" charset="-120"/>
            </a:endParaRPr>
          </a:p>
        </p:txBody>
      </p:sp>
      <p:sp>
        <p:nvSpPr>
          <p:cNvPr id="6148" name="Rectangle 1"/>
          <p:cNvSpPr>
            <a:spLocks noChangeArrowheads="1"/>
          </p:cNvSpPr>
          <p:nvPr/>
        </p:nvSpPr>
        <p:spPr bwMode="auto">
          <a:xfrm>
            <a:off x="609600" y="1143000"/>
            <a:ext cx="6629400" cy="1108075"/>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a:lnSpc>
                <a:spcPct val="150000"/>
              </a:lnSpc>
              <a:spcBef>
                <a:spcPct val="0"/>
              </a:spcBef>
              <a:buFont typeface="Arial" panose="020B0604020202020204" pitchFamily="34" charset="0"/>
              <a:buNone/>
            </a:pPr>
            <a:endParaRPr lang="en-US" altLang="zh-CN" sz="2400" b="1">
              <a:solidFill>
                <a:srgbClr val="C00000"/>
              </a:solidFill>
              <a:latin typeface="楷体" panose="02010609060101010101" pitchFamily="49" charset="-122"/>
              <a:ea typeface="楷体" panose="02010609060101010101" pitchFamily="49" charset="-122"/>
              <a:cs typeface="宋体" panose="02010600030101010101" pitchFamily="2" charset="-122"/>
            </a:endParaRPr>
          </a:p>
          <a:p>
            <a:pPr>
              <a:lnSpc>
                <a:spcPct val="150000"/>
              </a:lnSpc>
              <a:spcBef>
                <a:spcPct val="0"/>
              </a:spcBef>
              <a:buFont typeface="Arial" panose="020B0604020202020204" pitchFamily="34" charset="0"/>
              <a:buNone/>
            </a:pPr>
            <a:endParaRPr lang="en-US" altLang="zh-CN" sz="2000" b="1">
              <a:solidFill>
                <a:srgbClr val="3E3E3E"/>
              </a:solidFill>
              <a:latin typeface="楷体" panose="02010609060101010101" pitchFamily="49" charset="-122"/>
              <a:ea typeface="楷体" panose="02010609060101010101" pitchFamily="49" charset="-122"/>
              <a:cs typeface="宋体" panose="02010600030101010101" pitchFamily="2" charset="-122"/>
            </a:endParaRPr>
          </a:p>
        </p:txBody>
      </p:sp>
      <p:pic>
        <p:nvPicPr>
          <p:cNvPr id="8" name="图片 7"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6149" name="矩形 5"/>
          <p:cNvSpPr>
            <a:spLocks noChangeArrowheads="1"/>
          </p:cNvSpPr>
          <p:nvPr/>
        </p:nvSpPr>
        <p:spPr bwMode="auto">
          <a:xfrm>
            <a:off x="301625" y="1295400"/>
            <a:ext cx="8083550"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eaLnBrk="1" hangingPunct="1">
              <a:lnSpc>
                <a:spcPct val="150000"/>
              </a:lnSpc>
              <a:spcBef>
                <a:spcPct val="0"/>
              </a:spcBef>
              <a:buFont typeface="Arial" panose="020B0604020202020204" pitchFamily="34" charset="0"/>
              <a:buNone/>
            </a:pPr>
            <a:r>
              <a:rPr lang="zh-CN" altLang="en-US" sz="3600" b="1" dirty="0">
                <a:solidFill>
                  <a:srgbClr val="000066"/>
                </a:solidFill>
                <a:latin typeface="华文行楷" panose="02010800040101010101" pitchFamily="2" charset="-122"/>
                <a:ea typeface="华文行楷" panose="02010800040101010101" pitchFamily="2" charset="-122"/>
              </a:rPr>
              <a:t>    </a:t>
            </a:r>
          </a:p>
        </p:txBody>
      </p:sp>
      <p:sp>
        <p:nvSpPr>
          <p:cNvPr id="10" name="矩形 8"/>
          <p:cNvSpPr>
            <a:spLocks noChangeArrowheads="1"/>
          </p:cNvSpPr>
          <p:nvPr/>
        </p:nvSpPr>
        <p:spPr bwMode="auto">
          <a:xfrm>
            <a:off x="1828800" y="1491599"/>
            <a:ext cx="5867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Microsoft JhengHei" panose="020B0604030504040204" pitchFamily="34" charset="-120"/>
              <a:buChar char="◆"/>
              <a:defRPr sz="3200">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Font typeface="Microsoft JhengHei" panose="020B0604030504040204" pitchFamily="34" charset="-120"/>
              <a:buChar char="–"/>
              <a:defRPr sz="2800">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Font typeface="Microsoft JhengHei" panose="020B0604030504040204" pitchFamily="34" charset="-120"/>
              <a:buChar char="•"/>
              <a:defRPr sz="2400">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5pPr>
            <a:lvl6pPr marL="25146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6pPr>
            <a:lvl7pPr marL="29718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7pPr>
            <a:lvl8pPr marL="34290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8pPr>
            <a:lvl9pPr marL="3886200" indent="-228600" eaLnBrk="0" fontAlgn="base" hangingPunct="0">
              <a:spcBef>
                <a:spcPct val="20000"/>
              </a:spcBef>
              <a:spcAft>
                <a:spcPct val="0"/>
              </a:spcAft>
              <a:buFont typeface="Microsoft JhengHei" panose="020B0604030504040204" pitchFamily="34" charset="-120"/>
              <a:buChar char="»"/>
              <a:defRPr sz="2000">
                <a:solidFill>
                  <a:schemeClr val="tx1"/>
                </a:solidFill>
                <a:latin typeface="Microsoft JhengHei" panose="020B0604030504040204" pitchFamily="34" charset="-120"/>
                <a:ea typeface="Microsoft JhengHei" panose="020B0604030504040204" pitchFamily="34" charset="-120"/>
              </a:defRPr>
            </a:lvl9pPr>
          </a:lstStyle>
          <a:p>
            <a:pPr eaLnBrk="1" hangingPunct="1">
              <a:lnSpc>
                <a:spcPct val="150000"/>
              </a:lnSpc>
              <a:spcBef>
                <a:spcPct val="0"/>
              </a:spcBef>
              <a:buFont typeface="Arial" panose="020B0604020202020204" pitchFamily="34" charset="0"/>
              <a:buNone/>
            </a:pPr>
            <a:endParaRPr lang="en-US" altLang="zh-CN" sz="3600" b="1" dirty="0">
              <a:solidFill>
                <a:srgbClr val="C00000"/>
              </a:solidFill>
              <a:latin typeface="楷体" panose="02010609060101010101" pitchFamily="49" charset="-122"/>
              <a:ea typeface="楷体" panose="02010609060101010101" pitchFamily="49" charset="-122"/>
            </a:endParaRPr>
          </a:p>
          <a:p>
            <a:pPr eaLnBrk="1" hangingPunct="1">
              <a:lnSpc>
                <a:spcPct val="150000"/>
              </a:lnSpc>
              <a:spcBef>
                <a:spcPct val="0"/>
              </a:spcBef>
              <a:buFont typeface="Arial" panose="020B0604020202020204" pitchFamily="34" charset="0"/>
              <a:buNone/>
            </a:pPr>
            <a:r>
              <a:rPr lang="zh-CN" altLang="en-US" sz="4800" b="1" dirty="0">
                <a:solidFill>
                  <a:srgbClr val="C00000"/>
                </a:solidFill>
                <a:latin typeface="楷体" panose="02010609060101010101" pitchFamily="49" charset="-122"/>
                <a:ea typeface="楷体" panose="02010609060101010101" pitchFamily="49" charset="-122"/>
              </a:rPr>
              <a:t>那一份人文情怀</a:t>
            </a:r>
          </a:p>
        </p:txBody>
      </p:sp>
    </p:spTree>
    <p:extLst>
      <p:ext uri="{BB962C8B-B14F-4D97-AF65-F5344CB8AC3E}">
        <p14:creationId xmlns:p14="http://schemas.microsoft.com/office/powerpoint/2010/main" val="3139718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29" y="1596483"/>
            <a:ext cx="6740123" cy="4221572"/>
          </a:xfrm>
          <a:prstGeom prst="rect">
            <a:avLst/>
          </a:prstGeom>
        </p:spPr>
      </p:pic>
    </p:spTree>
    <p:extLst>
      <p:ext uri="{BB962C8B-B14F-4D97-AF65-F5344CB8AC3E}">
        <p14:creationId xmlns:p14="http://schemas.microsoft.com/office/powerpoint/2010/main" val="361456274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29" y="1647825"/>
            <a:ext cx="6679789" cy="4270498"/>
          </a:xfrm>
          <a:prstGeom prst="rect">
            <a:avLst/>
          </a:prstGeom>
        </p:spPr>
      </p:pic>
    </p:spTree>
    <p:extLst>
      <p:ext uri="{BB962C8B-B14F-4D97-AF65-F5344CB8AC3E}">
        <p14:creationId xmlns:p14="http://schemas.microsoft.com/office/powerpoint/2010/main" val="380637760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4893647"/>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r>
              <a:rPr lang="zh-CN" altLang="zh-CN" sz="3200" b="1" dirty="0">
                <a:latin typeface="华文新魏" panose="02010800040101010101" pitchFamily="2" charset="-122"/>
                <a:ea typeface="华文新魏" panose="02010800040101010101" pitchFamily="2" charset="-122"/>
              </a:rPr>
              <a:t>（</a:t>
            </a:r>
            <a:r>
              <a:rPr lang="en-US" altLang="zh-CN" sz="3200" b="1" dirty="0">
                <a:latin typeface="华文新魏" panose="02010800040101010101" pitchFamily="2" charset="-122"/>
                <a:ea typeface="华文新魏" panose="02010800040101010101" pitchFamily="2" charset="-122"/>
              </a:rPr>
              <a:t>2</a:t>
            </a:r>
            <a:r>
              <a:rPr lang="zh-CN" altLang="zh-CN" sz="3200" b="1" dirty="0">
                <a:latin typeface="华文新魏" panose="02010800040101010101" pitchFamily="2" charset="-122"/>
                <a:ea typeface="华文新魏" panose="02010800040101010101" pitchFamily="2" charset="-122"/>
              </a:rPr>
              <a:t>）偏旁部首识字</a:t>
            </a:r>
            <a:r>
              <a:rPr lang="zh-CN" altLang="zh-CN" sz="3200" b="1" dirty="0" smtClean="0">
                <a:latin typeface="华文新魏" panose="02010800040101010101" pitchFamily="2" charset="-122"/>
                <a:ea typeface="华文新魏" panose="02010800040101010101" pitchFamily="2" charset="-122"/>
              </a:rPr>
              <a:t>法</a:t>
            </a:r>
            <a:endParaRPr lang="zh-CN" altLang="zh-CN" sz="3200" b="1" dirty="0">
              <a:latin typeface="华文新魏" panose="02010800040101010101" pitchFamily="2" charset="-122"/>
              <a:ea typeface="华文新魏" panose="02010800040101010101" pitchFamily="2" charset="-122"/>
            </a:endParaRPr>
          </a:p>
          <a:p>
            <a:r>
              <a:rPr lang="en-US" altLang="zh-CN" sz="3200" b="1" dirty="0" smtClean="0">
                <a:latin typeface="华文新魏" panose="02010800040101010101" pitchFamily="2" charset="-122"/>
                <a:ea typeface="华文新魏" panose="02010800040101010101" pitchFamily="2" charset="-122"/>
              </a:rPr>
              <a:t>        </a:t>
            </a:r>
            <a:r>
              <a:rPr lang="zh-CN" altLang="zh-CN" sz="3200" b="1" dirty="0" smtClean="0">
                <a:latin typeface="华文新魏" panose="02010800040101010101" pitchFamily="2" charset="-122"/>
                <a:ea typeface="华文新魏" panose="02010800040101010101" pitchFamily="2" charset="-122"/>
              </a:rPr>
              <a:t>随着</a:t>
            </a:r>
            <a:r>
              <a:rPr lang="zh-CN" altLang="zh-CN" sz="3200" b="1" dirty="0">
                <a:latin typeface="华文新魏" panose="02010800040101010101" pitchFamily="2" charset="-122"/>
                <a:ea typeface="华文新魏" panose="02010800040101010101" pitchFamily="2" charset="-122"/>
              </a:rPr>
              <a:t>汉字的发展，开始慢慢复杂起来，我们有了偏旁部首识字法。</a:t>
            </a: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26967"/>
            <a:ext cx="2931459" cy="2619602"/>
          </a:xfrm>
          <a:prstGeom prst="rect">
            <a:avLst/>
          </a:prstGeom>
        </p:spPr>
      </p:pic>
    </p:spTree>
    <p:extLst>
      <p:ext uri="{BB962C8B-B14F-4D97-AF65-F5344CB8AC3E}">
        <p14:creationId xmlns:p14="http://schemas.microsoft.com/office/powerpoint/2010/main" val="12302504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29" y="1707862"/>
            <a:ext cx="7276260" cy="3442276"/>
          </a:xfrm>
          <a:prstGeom prst="rect">
            <a:avLst/>
          </a:prstGeom>
        </p:spPr>
      </p:pic>
    </p:spTree>
    <p:extLst>
      <p:ext uri="{BB962C8B-B14F-4D97-AF65-F5344CB8AC3E}">
        <p14:creationId xmlns:p14="http://schemas.microsoft.com/office/powerpoint/2010/main" val="57708634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068" y="1424827"/>
            <a:ext cx="6301908" cy="4902813"/>
          </a:xfrm>
          <a:prstGeom prst="rect">
            <a:avLst/>
          </a:prstGeom>
        </p:spPr>
      </p:pic>
    </p:spTree>
    <p:extLst>
      <p:ext uri="{BB962C8B-B14F-4D97-AF65-F5344CB8AC3E}">
        <p14:creationId xmlns:p14="http://schemas.microsoft.com/office/powerpoint/2010/main" val="26315479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29" y="1837484"/>
            <a:ext cx="6553761" cy="3803287"/>
          </a:xfrm>
          <a:prstGeom prst="rect">
            <a:avLst/>
          </a:prstGeom>
        </p:spPr>
      </p:pic>
    </p:spTree>
    <p:extLst>
      <p:ext uri="{BB962C8B-B14F-4D97-AF65-F5344CB8AC3E}">
        <p14:creationId xmlns:p14="http://schemas.microsoft.com/office/powerpoint/2010/main" val="42590735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568" y="1902757"/>
            <a:ext cx="7682879" cy="2698377"/>
          </a:xfrm>
          <a:prstGeom prst="rect">
            <a:avLst/>
          </a:prstGeom>
        </p:spPr>
      </p:pic>
    </p:spTree>
    <p:extLst>
      <p:ext uri="{BB962C8B-B14F-4D97-AF65-F5344CB8AC3E}">
        <p14:creationId xmlns:p14="http://schemas.microsoft.com/office/powerpoint/2010/main" val="122064329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84" y="1700212"/>
            <a:ext cx="6769301" cy="42660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0702" y="3659561"/>
            <a:ext cx="1399683" cy="1291478"/>
          </a:xfrm>
          <a:prstGeom prst="rect">
            <a:avLst/>
          </a:prstGeom>
        </p:spPr>
      </p:pic>
    </p:spTree>
    <p:extLst>
      <p:ext uri="{BB962C8B-B14F-4D97-AF65-F5344CB8AC3E}">
        <p14:creationId xmlns:p14="http://schemas.microsoft.com/office/powerpoint/2010/main" val="5980250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3416320"/>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endParaRPr lang="zh-CN" altLang="zh-CN" sz="4400"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sp>
        <p:nvSpPr>
          <p:cNvPr id="2" name="文本框 1"/>
          <p:cNvSpPr txBox="1"/>
          <p:nvPr/>
        </p:nvSpPr>
        <p:spPr>
          <a:xfrm>
            <a:off x="980018" y="2675965"/>
            <a:ext cx="6340197" cy="1015663"/>
          </a:xfrm>
          <a:prstGeom prst="rect">
            <a:avLst/>
          </a:prstGeom>
          <a:noFill/>
        </p:spPr>
        <p:txBody>
          <a:bodyPr wrap="none" rtlCol="0">
            <a:spAutoFit/>
          </a:bodyPr>
          <a:lstStyle/>
          <a:p>
            <a:r>
              <a:rPr lang="zh-CN" altLang="en-US" sz="6000" b="1" dirty="0" smtClean="0">
                <a:latin typeface="华文行楷" panose="02010800040101010101" pitchFamily="2" charset="-122"/>
                <a:ea typeface="华文行楷" panose="02010800040101010101" pitchFamily="2" charset="-122"/>
              </a:rPr>
              <a:t>汉语书法习作欣赏</a:t>
            </a:r>
            <a:endParaRPr lang="zh-CN" altLang="en-US" sz="6000" b="1" dirty="0">
              <a:latin typeface="华文行楷" panose="02010800040101010101" pitchFamily="2" charset="-122"/>
              <a:ea typeface="华文行楷" panose="02010800040101010101" pitchFamily="2" charset="-122"/>
            </a:endParaRPr>
          </a:p>
        </p:txBody>
      </p:sp>
    </p:spTree>
    <p:extLst>
      <p:ext uri="{BB962C8B-B14F-4D97-AF65-F5344CB8AC3E}">
        <p14:creationId xmlns:p14="http://schemas.microsoft.com/office/powerpoint/2010/main" val="138080738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jpg"/>
          <p:cNvPicPr>
            <a:picLocks noChangeAspect="1"/>
          </p:cNvPicPr>
          <p:nvPr/>
        </p:nvPicPr>
        <p:blipFill>
          <a:blip r:embed="rId2" cstate="print"/>
          <a:srcRect r="55524" b="7444"/>
          <a:stretch>
            <a:fillRect/>
          </a:stretch>
        </p:blipFill>
        <p:spPr>
          <a:xfrm>
            <a:off x="0" y="0"/>
            <a:ext cx="9144000" cy="6858000"/>
          </a:xfrm>
          <a:prstGeom prst="rect">
            <a:avLst/>
          </a:prstGeom>
        </p:spPr>
      </p:pic>
      <p:pic>
        <p:nvPicPr>
          <p:cNvPr id="10" name="图片 9" descr="背景.jpg"/>
          <p:cNvPicPr>
            <a:picLocks noChangeAspect="1"/>
          </p:cNvPicPr>
          <p:nvPr/>
        </p:nvPicPr>
        <p:blipFill>
          <a:blip r:embed="rId2" cstate="print"/>
          <a:srcRect l="43333" r="5396" b="3976"/>
          <a:stretch>
            <a:fillRect/>
          </a:stretch>
        </p:blipFill>
        <p:spPr>
          <a:xfrm>
            <a:off x="7041086" y="4305300"/>
            <a:ext cx="2102914" cy="2552700"/>
          </a:xfrm>
          <a:prstGeom prst="rect">
            <a:avLst/>
          </a:prstGeom>
        </p:spPr>
      </p:pic>
      <p:sp>
        <p:nvSpPr>
          <p:cNvPr id="12" name="TextBox 2"/>
          <p:cNvSpPr txBox="1">
            <a:spLocks noChangeArrowheads="1"/>
          </p:cNvSpPr>
          <p:nvPr/>
        </p:nvSpPr>
        <p:spPr bwMode="auto">
          <a:xfrm>
            <a:off x="554729" y="699246"/>
            <a:ext cx="7190776" cy="6247864"/>
          </a:xfrm>
          <a:prstGeom prst="rect">
            <a:avLst/>
          </a:prstGeom>
          <a:noFill/>
          <a:ln w="9525">
            <a:noFill/>
            <a:miter lim="800000"/>
            <a:headEnd/>
            <a:tailEnd/>
          </a:ln>
        </p:spPr>
        <p:txBody>
          <a:bodyPr wrap="square">
            <a:spAutoFit/>
          </a:bodyPr>
          <a:lstStyle/>
          <a:p>
            <a:pPr eaLnBrk="1" hangingPunct="1">
              <a:buFont typeface="Arial" panose="020B0604020202020204" pitchFamily="34" charset="0"/>
              <a:buNone/>
              <a:defRPr/>
            </a:pPr>
            <a:endParaRPr lang="en-US" sz="4000" b="1" dirty="0" smtClean="0">
              <a:latin typeface="华文楷体" pitchFamily="2" charset="-122"/>
              <a:ea typeface="华文楷体" pitchFamily="2" charset="-122"/>
            </a:endParaRPr>
          </a:p>
          <a:p>
            <a:pPr eaLnBrk="1" hangingPunct="1">
              <a:defRPr/>
            </a:pPr>
            <a:r>
              <a:rPr lang="zh-CN" altLang="en-US" sz="4400" b="1" dirty="0" smtClean="0">
                <a:latin typeface="华文楷体" panose="02010600040101010101" pitchFamily="2" charset="-122"/>
                <a:ea typeface="华文楷体" panose="02010600040101010101" pitchFamily="2" charset="-122"/>
              </a:rPr>
              <a:t>为什么会有书法？</a:t>
            </a:r>
            <a:endParaRPr lang="en-US" altLang="zh-CN" sz="4400" b="1" dirty="0" smtClean="0">
              <a:latin typeface="华文楷体" panose="02010600040101010101" pitchFamily="2" charset="-122"/>
              <a:ea typeface="华文楷体" panose="02010600040101010101" pitchFamily="2" charset="-122"/>
            </a:endParaRPr>
          </a:p>
          <a:p>
            <a:pPr eaLnBrk="1" hangingPunct="1">
              <a:defRPr/>
            </a:pPr>
            <a:endParaRPr lang="en-US" altLang="zh-CN" sz="4400" b="1" dirty="0">
              <a:latin typeface="华文楷体" panose="02010600040101010101" pitchFamily="2" charset="-122"/>
              <a:ea typeface="华文楷体" panose="02010600040101010101" pitchFamily="2" charset="-122"/>
            </a:endParaRPr>
          </a:p>
          <a:p>
            <a:r>
              <a:rPr lang="zh-CN" altLang="en-US" sz="2800" b="1" dirty="0">
                <a:latin typeface="华文楷体" panose="02010600040101010101" pitchFamily="2" charset="-122"/>
                <a:ea typeface="华文楷体" panose="02010600040101010101" pitchFamily="2" charset="-122"/>
              </a:rPr>
              <a:t>字如其人：《弟子规》</a:t>
            </a:r>
            <a:r>
              <a:rPr lang="zh-CN" altLang="en-US" sz="2800" b="1" dirty="0" smtClean="0">
                <a:latin typeface="华文楷体" panose="02010600040101010101" pitchFamily="2" charset="-122"/>
                <a:ea typeface="华文楷体" panose="02010600040101010101" pitchFamily="2" charset="-122"/>
              </a:rPr>
              <a:t>：</a:t>
            </a:r>
            <a:endParaRPr lang="en-US" altLang="zh-CN" sz="2800" b="1" dirty="0" smtClean="0">
              <a:latin typeface="华文楷体" panose="02010600040101010101" pitchFamily="2" charset="-122"/>
              <a:ea typeface="华文楷体" panose="02010600040101010101" pitchFamily="2" charset="-122"/>
            </a:endParaRPr>
          </a:p>
          <a:p>
            <a:r>
              <a:rPr lang="zh-CN" altLang="en-US" sz="2800" b="1" dirty="0" smtClean="0">
                <a:latin typeface="华文楷体" panose="02010600040101010101" pitchFamily="2" charset="-122"/>
                <a:ea typeface="华文楷体" panose="02010600040101010101" pitchFamily="2" charset="-122"/>
              </a:rPr>
              <a:t>墨</a:t>
            </a:r>
            <a:r>
              <a:rPr lang="zh-CN" altLang="en-US" sz="2800" b="1" dirty="0">
                <a:latin typeface="华文楷体" panose="02010600040101010101" pitchFamily="2" charset="-122"/>
                <a:ea typeface="华文楷体" panose="02010600040101010101" pitchFamily="2" charset="-122"/>
              </a:rPr>
              <a:t>磨偏 心不端 字不敬 心先病</a:t>
            </a:r>
          </a:p>
          <a:p>
            <a:endParaRPr lang="zh-CN" altLang="en-US" sz="2800" b="1" dirty="0">
              <a:latin typeface="华文楷体" panose="02010600040101010101" pitchFamily="2" charset="-122"/>
              <a:ea typeface="华文楷体" panose="02010600040101010101" pitchFamily="2" charset="-122"/>
            </a:endParaRPr>
          </a:p>
          <a:p>
            <a:endParaRPr lang="en-US" altLang="zh-CN" sz="2800" b="1" dirty="0" smtClean="0">
              <a:latin typeface="华文楷体" panose="02010600040101010101" pitchFamily="2" charset="-122"/>
              <a:ea typeface="华文楷体" panose="02010600040101010101" pitchFamily="2" charset="-122"/>
            </a:endParaRPr>
          </a:p>
          <a:p>
            <a:r>
              <a:rPr lang="zh-CN" altLang="en-US" sz="2800" b="1" dirty="0" smtClean="0">
                <a:latin typeface="华文楷体" panose="02010600040101010101" pitchFamily="2" charset="-122"/>
                <a:ea typeface="华文楷体" panose="02010600040101010101" pitchFamily="2" charset="-122"/>
              </a:rPr>
              <a:t>写字</a:t>
            </a:r>
            <a:r>
              <a:rPr lang="zh-CN" altLang="en-US" sz="2800" b="1" dirty="0">
                <a:latin typeface="华文楷体" panose="02010600040101010101" pitchFamily="2" charset="-122"/>
                <a:ea typeface="华文楷体" panose="02010600040101010101" pitchFamily="2" charset="-122"/>
              </a:rPr>
              <a:t>时，意在笔先；一气呵成；写出内心</a:t>
            </a:r>
            <a:endParaRPr lang="zh-CN" altLang="zh-CN" sz="2800" b="1" dirty="0">
              <a:latin typeface="华文楷体" panose="02010600040101010101" pitchFamily="2" charset="-122"/>
              <a:ea typeface="华文楷体" panose="02010600040101010101"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smtClean="0">
              <a:latin typeface="华文楷体" pitchFamily="2" charset="-122"/>
              <a:ea typeface="华文楷体" pitchFamily="2" charset="-122"/>
            </a:endParaRPr>
          </a:p>
          <a:p>
            <a:pPr algn="ctr" eaLnBrk="1" hangingPunct="1">
              <a:buFont typeface="Arial" panose="020B0604020202020204" pitchFamily="34" charset="0"/>
              <a:buNone/>
              <a:defRPr/>
            </a:pPr>
            <a:endParaRPr lang="en-US" altLang="zh-CN" sz="4400" b="1" dirty="0">
              <a:latin typeface="华文楷体" pitchFamily="2" charset="-122"/>
              <a:ea typeface="华文楷体" pitchFamily="2" charset="-122"/>
            </a:endParaRPr>
          </a:p>
        </p:txBody>
      </p:sp>
    </p:spTree>
    <p:extLst>
      <p:ext uri="{BB962C8B-B14F-4D97-AF65-F5344CB8AC3E}">
        <p14:creationId xmlns:p14="http://schemas.microsoft.com/office/powerpoint/2010/main" val="230275122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885deb2be31bda49a9a3eb4be9681c2cb883136b"/>
</p:tagLst>
</file>

<file path=ppt/theme/_rels/theme11.xml.rels><?xml version="1.0" encoding="UTF-8" standalone="yes"?>
<Relationships xmlns="http://schemas.openxmlformats.org/package/2006/relationships"><Relationship Id="rId1" Type="http://schemas.openxmlformats.org/officeDocument/2006/relationships/image" Target="../media/image30.jpeg"/></Relationships>
</file>

<file path=ppt/theme/_rels/them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image" Target="../media/image24.jpeg"/></Relationships>
</file>

<file path=ppt/theme/theme1.xml><?xml version="1.0" encoding="utf-8"?>
<a:theme xmlns:a="http://schemas.openxmlformats.org/drawingml/2006/main" name="Office 主题">
  <a:themeElements>
    <a:clrScheme name="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21TGp_sky_light">
  <a:themeElements>
    <a:clrScheme name="221TGp_sky_light 2">
      <a:dk1>
        <a:srgbClr val="000000"/>
      </a:dk1>
      <a:lt1>
        <a:srgbClr val="FFFFFF"/>
      </a:lt1>
      <a:dk2>
        <a:srgbClr val="364EB6"/>
      </a:dk2>
      <a:lt2>
        <a:srgbClr val="C0C0C0"/>
      </a:lt2>
      <a:accent1>
        <a:srgbClr val="4987E3"/>
      </a:accent1>
      <a:accent2>
        <a:srgbClr val="D9520F"/>
      </a:accent2>
      <a:accent3>
        <a:srgbClr val="FFFFFF"/>
      </a:accent3>
      <a:accent4>
        <a:srgbClr val="000000"/>
      </a:accent4>
      <a:accent5>
        <a:srgbClr val="B1C3EF"/>
      </a:accent5>
      <a:accent6>
        <a:srgbClr val="C4490C"/>
      </a:accent6>
      <a:hlink>
        <a:srgbClr val="36A1B6"/>
      </a:hlink>
      <a:folHlink>
        <a:srgbClr val="9CC769"/>
      </a:folHlink>
    </a:clrScheme>
    <a:fontScheme name="221TGp_sky_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21TGp_sky_light 1">
        <a:dk1>
          <a:srgbClr val="000000"/>
        </a:dk1>
        <a:lt1>
          <a:srgbClr val="FFFFFF"/>
        </a:lt1>
        <a:dk2>
          <a:srgbClr val="501A82"/>
        </a:dk2>
        <a:lt2>
          <a:srgbClr val="969696"/>
        </a:lt2>
        <a:accent1>
          <a:srgbClr val="117AC1"/>
        </a:accent1>
        <a:accent2>
          <a:srgbClr val="38B890"/>
        </a:accent2>
        <a:accent3>
          <a:srgbClr val="FFFFFF"/>
        </a:accent3>
        <a:accent4>
          <a:srgbClr val="000000"/>
        </a:accent4>
        <a:accent5>
          <a:srgbClr val="AABEDD"/>
        </a:accent5>
        <a:accent6>
          <a:srgbClr val="32A682"/>
        </a:accent6>
        <a:hlink>
          <a:srgbClr val="D17FB6"/>
        </a:hlink>
        <a:folHlink>
          <a:srgbClr val="E3981D"/>
        </a:folHlink>
      </a:clrScheme>
      <a:clrMap bg1="lt1" tx1="dk1" bg2="lt2" tx2="dk2" accent1="accent1" accent2="accent2" accent3="accent3" accent4="accent4" accent5="accent5" accent6="accent6" hlink="hlink" folHlink="folHlink"/>
    </a:extraClrScheme>
    <a:extraClrScheme>
      <a:clrScheme name="221TGp_sky_light 2">
        <a:dk1>
          <a:srgbClr val="000000"/>
        </a:dk1>
        <a:lt1>
          <a:srgbClr val="FFFFFF"/>
        </a:lt1>
        <a:dk2>
          <a:srgbClr val="364EB6"/>
        </a:dk2>
        <a:lt2>
          <a:srgbClr val="C0C0C0"/>
        </a:lt2>
        <a:accent1>
          <a:srgbClr val="4987E3"/>
        </a:accent1>
        <a:accent2>
          <a:srgbClr val="D9520F"/>
        </a:accent2>
        <a:accent3>
          <a:srgbClr val="FFFFFF"/>
        </a:accent3>
        <a:accent4>
          <a:srgbClr val="000000"/>
        </a:accent4>
        <a:accent5>
          <a:srgbClr val="B1C3EF"/>
        </a:accent5>
        <a:accent6>
          <a:srgbClr val="C4490C"/>
        </a:accent6>
        <a:hlink>
          <a:srgbClr val="36A1B6"/>
        </a:hlink>
        <a:folHlink>
          <a:srgbClr val="9CC769"/>
        </a:folHlink>
      </a:clrScheme>
      <a:clrMap bg1="lt1" tx1="dk1" bg2="lt2" tx2="dk2" accent1="accent1" accent2="accent2" accent3="accent3" accent4="accent4" accent5="accent5" accent6="accent6" hlink="hlink" folHlink="folHlink"/>
    </a:extraClrScheme>
    <a:extraClrScheme>
      <a:clrScheme name="221TGp_sky_light 3">
        <a:dk1>
          <a:srgbClr val="000000"/>
        </a:dk1>
        <a:lt1>
          <a:srgbClr val="FFFFFF"/>
        </a:lt1>
        <a:dk2>
          <a:srgbClr val="186894"/>
        </a:dk2>
        <a:lt2>
          <a:srgbClr val="969696"/>
        </a:lt2>
        <a:accent1>
          <a:srgbClr val="2AA08A"/>
        </a:accent1>
        <a:accent2>
          <a:srgbClr val="9C88E6"/>
        </a:accent2>
        <a:accent3>
          <a:srgbClr val="FFFFFF"/>
        </a:accent3>
        <a:accent4>
          <a:srgbClr val="000000"/>
        </a:accent4>
        <a:accent5>
          <a:srgbClr val="ACCDC4"/>
        </a:accent5>
        <a:accent6>
          <a:srgbClr val="8D7BD0"/>
        </a:accent6>
        <a:hlink>
          <a:srgbClr val="7D96D3"/>
        </a:hlink>
        <a:folHlink>
          <a:srgbClr val="DEDB7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聚合">
  <a:themeElements>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聚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owerbar_Flower_Rhea">
  <a:themeElements>
    <a:clrScheme name="Powerbar_Flower_Rhe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werbar_Flower_Rhea">
      <a:majorFont>
        <a:latin typeface="Microsoft JhengHei"/>
        <a:ea typeface="Microsoft JhengHei"/>
        <a:cs typeface=""/>
      </a:majorFont>
      <a:minorFont>
        <a:latin typeface="Microsoft JhengHei"/>
        <a:ea typeface="Microsoft Jheng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TW" sz="1800" b="0" i="0" u="none" strike="noStrike" cap="none" normalizeH="0" baseline="0" smtClean="0">
            <a:ln>
              <a:noFill/>
            </a:ln>
            <a:solidFill>
              <a:schemeClr val="tx1"/>
            </a:solidFill>
            <a:effectLst/>
            <a:latin typeface="微软雅黑" pitchFamily="34" charset="-122"/>
            <a:ea typeface="PMingLiU"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TW" sz="1800" b="0" i="0" u="none" strike="noStrike" cap="none" normalizeH="0" baseline="0" smtClean="0">
            <a:ln>
              <a:noFill/>
            </a:ln>
            <a:solidFill>
              <a:schemeClr val="tx1"/>
            </a:solidFill>
            <a:effectLst/>
            <a:latin typeface="微软雅黑" pitchFamily="34" charset="-122"/>
            <a:ea typeface="PMingLiU" pitchFamily="18" charset="-120"/>
          </a:defRPr>
        </a:defPPr>
      </a:lstStyle>
    </a:lnDef>
  </a:objectDefaults>
  <a:extraClrSchemeLst>
    <a:extraClrScheme>
      <a:clrScheme name="Powerbar_Flower_Rhe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bar_Flower_Rhe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bar_Flower_Rhe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bar_Flower_Rhe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bar_Flower_Rhe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bar_Flower_Rhe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bar_Flower_Rhe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bar_Flower_Rhe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bar_Flower_Rhe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bar_Flower_Rhe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bar_Flower_Rhe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bar_Flower_Rhe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Verdana"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Verdana" pitchFamily="34" charset="0"/>
            <a:ea typeface="宋体" pitchFamily="2" charset="-122"/>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暗香扑面">
  <a:themeElements>
    <a:clrScheme name="跋涉">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theme>
</file>

<file path=ppt/theme/themeOverride1.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otalTime>3950</TotalTime>
  <Words>8606</Words>
  <Application>Microsoft Office PowerPoint</Application>
  <PresentationFormat>全屏显示(4:3)</PresentationFormat>
  <Paragraphs>1229</Paragraphs>
  <Slides>280</Slides>
  <Notes>4</Notes>
  <HiddenSlides>0</HiddenSlides>
  <MMClips>8</MMClips>
  <ScaleCrop>false</ScaleCrop>
  <HeadingPairs>
    <vt:vector size="8" baseType="variant">
      <vt:variant>
        <vt:lpstr>已用的字体</vt:lpstr>
      </vt:variant>
      <vt:variant>
        <vt:i4>34</vt:i4>
      </vt:variant>
      <vt:variant>
        <vt:lpstr>主题</vt:lpstr>
      </vt:variant>
      <vt:variant>
        <vt:i4>11</vt:i4>
      </vt:variant>
      <vt:variant>
        <vt:lpstr>嵌入 OLE 服务器</vt:lpstr>
      </vt:variant>
      <vt:variant>
        <vt:i4>4</vt:i4>
      </vt:variant>
      <vt:variant>
        <vt:lpstr>幻灯片标题</vt:lpstr>
      </vt:variant>
      <vt:variant>
        <vt:i4>280</vt:i4>
      </vt:variant>
    </vt:vector>
  </HeadingPairs>
  <TitlesOfParts>
    <vt:vector size="329" baseType="lpstr">
      <vt:lpstr>Batang</vt:lpstr>
      <vt:lpstr>Microsoft JhengHei</vt:lpstr>
      <vt:lpstr>PMingLiU</vt:lpstr>
      <vt:lpstr>方正启体繁体</vt:lpstr>
      <vt:lpstr>方正启体简体</vt:lpstr>
      <vt:lpstr>方正姚体</vt:lpstr>
      <vt:lpstr>仿宋</vt:lpstr>
      <vt:lpstr>黑体</vt:lpstr>
      <vt:lpstr>华文彩云</vt:lpstr>
      <vt:lpstr>华文仿宋</vt:lpstr>
      <vt:lpstr>华文行楷</vt:lpstr>
      <vt:lpstr>华文琥珀</vt:lpstr>
      <vt:lpstr>华文楷体</vt:lpstr>
      <vt:lpstr>华文隶书</vt:lpstr>
      <vt:lpstr>华文细黑</vt:lpstr>
      <vt:lpstr>华文新魏</vt:lpstr>
      <vt:lpstr>楷体</vt:lpstr>
      <vt:lpstr>楷体_GB2312</vt:lpstr>
      <vt:lpstr>隶书</vt:lpstr>
      <vt:lpstr>宋体</vt:lpstr>
      <vt:lpstr>微软雅黑</vt:lpstr>
      <vt:lpstr>微软雅黑</vt:lpstr>
      <vt:lpstr>幼圆</vt:lpstr>
      <vt:lpstr>Arial</vt:lpstr>
      <vt:lpstr>Calibri</vt:lpstr>
      <vt:lpstr>Franklin Gothic Book</vt:lpstr>
      <vt:lpstr>Franklin Gothic Medium</vt:lpstr>
      <vt:lpstr>Helvetica</vt:lpstr>
      <vt:lpstr>Lucida Sans Unicode</vt:lpstr>
      <vt:lpstr>Times New Roman</vt:lpstr>
      <vt:lpstr>Verdana</vt:lpstr>
      <vt:lpstr>Wingdings</vt:lpstr>
      <vt:lpstr>Wingdings 2</vt:lpstr>
      <vt:lpstr>Wingdings 3</vt:lpstr>
      <vt:lpstr>Office 主题</vt:lpstr>
      <vt:lpstr>Default Design</vt:lpstr>
      <vt:lpstr>Powerbar_Flower_Rhea</vt:lpstr>
      <vt:lpstr>Office 主题​​</vt:lpstr>
      <vt:lpstr>默认设计模板</vt:lpstr>
      <vt:lpstr>2_Office 主题</vt:lpstr>
      <vt:lpstr>1_Default Design</vt:lpstr>
      <vt:lpstr>Profile</vt:lpstr>
      <vt:lpstr>暗香扑面</vt:lpstr>
      <vt:lpstr>221TGp_sky_light</vt:lpstr>
      <vt:lpstr>聚合</vt:lpstr>
      <vt:lpstr>图表</vt:lpstr>
      <vt:lpstr>文档</vt:lpstr>
      <vt:lpstr>演示文稿</vt:lpstr>
      <vt:lpstr>Microsoft Excel 图表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阅读经典                                    </vt:lpstr>
      <vt:lpstr>文学经典阅读四字经（1.读）</vt:lpstr>
      <vt:lpstr>文学经典阅读四字经（2.思）</vt:lpstr>
      <vt:lpstr>文学经典阅读四字经（3.疑）</vt:lpstr>
      <vt:lpstr>文学经典阅读四字经（4.悟）</vt:lpstr>
      <vt:lpstr>PowerPoint 演示文稿</vt:lpstr>
      <vt:lpstr>唐诗阅读</vt:lpstr>
      <vt:lpstr>PowerPoint 演示文稿</vt:lpstr>
      <vt:lpstr>PowerPoint 演示文稿</vt:lpstr>
      <vt:lpstr>PowerPoint 演示文稿</vt:lpstr>
      <vt:lpstr>content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content</vt:lpstr>
      <vt:lpstr>content</vt:lpstr>
      <vt:lpstr>墨梅图题诗                （元）王冕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在中国文人的诗画中，象征君子高洁精神的不只有梅花。</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《两件宝》</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汉语的趣味和魅力</vt:lpstr>
      <vt:lpstr>对联</vt:lpstr>
      <vt:lpstr>试着读一读这幅对联</vt:lpstr>
      <vt:lpstr>PowerPoint 演示文稿</vt:lpstr>
      <vt:lpstr>PowerPoint 演示文稿</vt:lpstr>
      <vt:lpstr>诗词</vt:lpstr>
      <vt:lpstr>藏头诗</vt:lpstr>
      <vt:lpstr>PowerPoint 演示文稿</vt:lpstr>
      <vt:lpstr>PowerPoint 演示文稿</vt:lpstr>
      <vt:lpstr>PowerPoint 演示文稿</vt:lpstr>
      <vt:lpstr>回文诗</vt:lpstr>
      <vt:lpstr>PowerPoint 演示文稿</vt:lpstr>
      <vt:lpstr>PowerPoint 演示文稿</vt:lpstr>
      <vt:lpstr>PowerPoint 演示文稿</vt:lpstr>
      <vt:lpstr>谜语</vt:lpstr>
      <vt:lpstr>猜一猜</vt:lpstr>
      <vt:lpstr>三个书生，能否中状元？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FUYU</dc:creator>
  <cp:lastModifiedBy>刘昱君</cp:lastModifiedBy>
  <cp:revision>434</cp:revision>
  <dcterms:modified xsi:type="dcterms:W3CDTF">2018-05-26T10:17:04Z</dcterms:modified>
</cp:coreProperties>
</file>